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03256-9276-4D08-BA19-3E7D17C07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CF40F-86A3-4175-AD2B-1612CCDCE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35C0A-26D8-4183-9813-011035F7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B32B8-86BD-4F5D-B024-2DCF79E60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E96B6-631C-414C-B4C9-4AF72486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2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4BC5-12F9-418C-A443-A7CBE6EE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3D627-C3DD-4668-919D-CCBAEFD6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66841-CAA6-44BE-A3C4-98F11D2A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FE0DB-BF5A-424D-98B1-808D2A0A6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9B06F-F4BA-4D2A-A501-3CBDBE6C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76E354-446A-4504-AC36-2BC4A6984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794D0-BD43-425B-A6E8-32C06C47D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D9D2E-D388-4528-88D4-0DD0B7FB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7634E-E531-490B-BEAA-8D6FADBB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4BF8-E6DF-4C98-84FF-ACA5AA68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4353-EF57-42A5-A164-355F955D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6F638-C0EA-4970-B3EE-5D61E38CB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0AB91-3A36-43DC-9E72-9575D2B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DA4FD-932E-417F-87B3-0A06533A4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AC0-5E27-4CFB-8656-C20D0663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FBF2-9003-4C37-A561-09B0D15C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BE45D-7265-480E-BA5F-2AE84AF21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79AE6-A369-49B3-BD4E-BD499855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522B9-496F-48CE-9147-04EC1A2F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6C21E-C6C2-403B-9C43-CD5F7258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5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457-8667-4E6F-B18C-8E3C7533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99A4A-B300-4FBC-8863-84F5C832A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3877B-4F94-4AF6-AA82-235D4EFC5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3F088-FCD1-473B-9011-FE023FB8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D02BE-842E-4768-90C4-4A0B198B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C4AD1-47CD-450C-8D2E-C90C4044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4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1B3C9-F902-4F69-89E9-E140A7BDD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2EE82-DBD3-41BF-A7F8-41DB8C852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D0BC5-595F-46D5-802E-37E3AE7B3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0C749-678A-4735-A4F6-A56EA4DC9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6B91A-630E-4B4A-B0DF-774BBF71A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351B09-8958-426E-892D-85E1CE3A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2B75F-BA55-4DF1-AA13-05537FE8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EEA38-7E74-42D0-85F2-2F50A2AD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4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735B8-2DEC-47CF-B08A-E60E48CA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F34AD-55B0-4AC7-A8DC-A18CA665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E155A-20C3-47BC-BCB6-E2946384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A5CD1-47D4-4C47-AC97-2445B860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77DC1-9416-42BA-9E75-A5BCF1E25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A805B-C791-430C-A0D6-3C05B403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FB98A-1F58-4F33-801F-F4E6474E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3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8B9A-0BFA-4041-AD60-FB42F438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273A5-47FA-4B85-90F6-A151CDF94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EADF-EB41-4BC2-8288-0C29744F0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F02F7-45C2-42C8-AF58-27FF24E5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2802E-9877-42F3-ADA4-5AB9A83D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D7F73-2155-455B-91BE-7D8A45BB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1657-507D-4EC6-8635-1CE668AC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6F64E-04CA-480F-9EEE-091538E24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23F09-7E78-44D6-8FB9-C7D7795E3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C039A-EB59-4EDD-A847-F5752F5D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4C29F-7B18-451E-B256-F706BD19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E197E-8558-4741-89CD-181F657A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3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7C15E-823D-44F1-8D60-73A669BD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CC104-7CCE-4F7C-81EB-1CC8CBB3F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F901A-7264-4A1C-9DF9-E52588125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CB1B-0672-404F-905C-5FD5F1FA0C9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18A0A-6216-4048-ADF1-2CCE686CC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1251F-4023-46BE-8EF1-00ED9E067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1906-A5D0-4D45-8818-3A90C968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5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vemscsodb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Russell@hhoh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pbrahm@premierhealth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pbrahm@premierhealth.com" TargetMode="External"/><Relationship Id="rId2" Type="http://schemas.openxmlformats.org/officeDocument/2006/relationships/hyperlink" Target="mailto:JRussell@hhoh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E1B4F8-5EE4-4911-9DDC-28F1B176C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559" y="215301"/>
            <a:ext cx="6858882" cy="1743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ABE66D-6AF4-4636-BA38-DCB567924837}"/>
              </a:ext>
            </a:extLst>
          </p:cNvPr>
          <p:cNvSpPr txBox="1"/>
          <p:nvPr/>
        </p:nvSpPr>
        <p:spPr>
          <a:xfrm>
            <a:off x="2894029" y="3186260"/>
            <a:ext cx="64950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login information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Use the following link to access the database:</a:t>
            </a:r>
          </a:p>
          <a:p>
            <a:pPr algn="ctr"/>
            <a:r>
              <a:rPr lang="en-US" u="sng" dirty="0">
                <a:hlinkClick r:id="rId3"/>
              </a:rPr>
              <a:t>www.gmvemscsodb.com</a:t>
            </a:r>
            <a:endParaRPr lang="en-US" u="sng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5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15A9CE-1446-472E-9C12-FE78347428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9F0F0BFD-8C18-4A07-81B5-176D3265E996}"/>
              </a:ext>
            </a:extLst>
          </p:cNvPr>
          <p:cNvSpPr/>
          <p:nvPr/>
        </p:nvSpPr>
        <p:spPr>
          <a:xfrm rot="10800000">
            <a:off x="2904225" y="3942272"/>
            <a:ext cx="3726611" cy="3278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90C11D-B50D-4132-9B0E-ABAD3A7379C0}"/>
              </a:ext>
            </a:extLst>
          </p:cNvPr>
          <p:cNvSpPr txBox="1"/>
          <p:nvPr/>
        </p:nvSpPr>
        <p:spPr>
          <a:xfrm>
            <a:off x="6892506" y="3623745"/>
            <a:ext cx="372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create an account in the database, click “New User Sign Up”</a:t>
            </a:r>
          </a:p>
        </p:txBody>
      </p:sp>
    </p:spTree>
    <p:extLst>
      <p:ext uri="{BB962C8B-B14F-4D97-AF65-F5344CB8AC3E}">
        <p14:creationId xmlns:p14="http://schemas.microsoft.com/office/powerpoint/2010/main" val="419171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0E44DC-DD7B-4A15-A3BB-D1D2EB70B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28E1AF-D7C0-4D85-BF0F-612F22F21560}"/>
              </a:ext>
            </a:extLst>
          </p:cNvPr>
          <p:cNvSpPr txBox="1"/>
          <p:nvPr/>
        </p:nvSpPr>
        <p:spPr>
          <a:xfrm>
            <a:off x="6538823" y="2139351"/>
            <a:ext cx="39336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Fill out each information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it is recommended to enter your certification number exactly as it shows on your state card. Your state card can be used as a reference when entering your certification number into </a:t>
            </a:r>
            <a:r>
              <a:rPr lang="en-US" dirty="0" err="1"/>
              <a:t>Questbase</a:t>
            </a:r>
            <a:r>
              <a:rPr lang="en-US" dirty="0"/>
              <a:t> to take the CBT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If your certification number from the database does not match </a:t>
            </a:r>
            <a:r>
              <a:rPr lang="en-US" dirty="0" err="1">
                <a:solidFill>
                  <a:srgbClr val="FF0000"/>
                </a:solidFill>
              </a:rPr>
              <a:t>questbase</a:t>
            </a:r>
            <a:r>
              <a:rPr lang="en-US" dirty="0">
                <a:solidFill>
                  <a:srgbClr val="FF0000"/>
                </a:solidFill>
              </a:rPr>
              <a:t>, the CBT score will not export</a:t>
            </a:r>
          </a:p>
        </p:txBody>
      </p:sp>
    </p:spTree>
    <p:extLst>
      <p:ext uri="{BB962C8B-B14F-4D97-AF65-F5344CB8AC3E}">
        <p14:creationId xmlns:p14="http://schemas.microsoft.com/office/powerpoint/2010/main" val="302536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15A9CE-1446-472E-9C12-FE78347428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ight Brace 3">
            <a:extLst>
              <a:ext uri="{FF2B5EF4-FFF2-40B4-BE49-F238E27FC236}">
                <a16:creationId xmlns:a16="http://schemas.microsoft.com/office/drawing/2014/main" id="{05553510-E5D6-4FE7-9D1B-F608962318BB}"/>
              </a:ext>
            </a:extLst>
          </p:cNvPr>
          <p:cNvSpPr/>
          <p:nvPr/>
        </p:nvSpPr>
        <p:spPr>
          <a:xfrm>
            <a:off x="8350369" y="2033366"/>
            <a:ext cx="267419" cy="724357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E5958A-082E-4BB9-9E85-C12F55681030}"/>
              </a:ext>
            </a:extLst>
          </p:cNvPr>
          <p:cNvSpPr txBox="1"/>
          <p:nvPr/>
        </p:nvSpPr>
        <p:spPr>
          <a:xfrm>
            <a:off x="8971471" y="2210878"/>
            <a:ext cx="2363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login information and select “Login”</a:t>
            </a:r>
          </a:p>
        </p:txBody>
      </p:sp>
    </p:spTree>
    <p:extLst>
      <p:ext uri="{BB962C8B-B14F-4D97-AF65-F5344CB8AC3E}">
        <p14:creationId xmlns:p14="http://schemas.microsoft.com/office/powerpoint/2010/main" val="24690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A932FC-F7F1-4EFD-BB2A-F8CA0E6F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7457F-F9C4-45D1-8D59-6DC60466F859}"/>
              </a:ext>
            </a:extLst>
          </p:cNvPr>
          <p:cNvSpPr txBox="1"/>
          <p:nvPr/>
        </p:nvSpPr>
        <p:spPr>
          <a:xfrm>
            <a:off x="2898475" y="32004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user’s accounts must be “certified” by an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 administrators must “certify” their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Departments administrators must send an email to Russell, John </a:t>
            </a:r>
            <a:r>
              <a:rPr lang="en-US" dirty="0">
                <a:hlinkClick r:id="rId3"/>
              </a:rPr>
              <a:t>JRussell@hhoh.org</a:t>
            </a:r>
            <a:r>
              <a:rPr lang="en-US" dirty="0"/>
              <a:t> or Brahm, Alexander P </a:t>
            </a:r>
            <a:r>
              <a:rPr lang="en-US" dirty="0">
                <a:hlinkClick r:id="rId4"/>
              </a:rPr>
              <a:t>apbrahm@premierhealth.com</a:t>
            </a:r>
            <a:r>
              <a:rPr lang="en-US" dirty="0"/>
              <a:t> to become “certified”</a:t>
            </a:r>
          </a:p>
        </p:txBody>
      </p:sp>
    </p:spTree>
    <p:extLst>
      <p:ext uri="{BB962C8B-B14F-4D97-AF65-F5344CB8AC3E}">
        <p14:creationId xmlns:p14="http://schemas.microsoft.com/office/powerpoint/2010/main" val="142668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AA88B7-6CC6-44F9-95B7-3911D0EBC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640773-9513-4BC5-806E-F2F36E6C6E5C}"/>
              </a:ext>
            </a:extLst>
          </p:cNvPr>
          <p:cNvSpPr txBox="1"/>
          <p:nvPr/>
        </p:nvSpPr>
        <p:spPr>
          <a:xfrm>
            <a:off x="5052291" y="3989833"/>
            <a:ext cx="503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Home screen for Department Administrator</a:t>
            </a: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A4B646C-A952-466F-8A53-6D8402FFA97D}"/>
              </a:ext>
            </a:extLst>
          </p:cNvPr>
          <p:cNvSpPr/>
          <p:nvPr/>
        </p:nvSpPr>
        <p:spPr>
          <a:xfrm rot="10800000">
            <a:off x="6289964" y="2105891"/>
            <a:ext cx="2780145" cy="1108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437F34-DD22-47C9-B82E-CA32FE059E8F}"/>
              </a:ext>
            </a:extLst>
          </p:cNvPr>
          <p:cNvSpPr txBox="1"/>
          <p:nvPr/>
        </p:nvSpPr>
        <p:spPr>
          <a:xfrm>
            <a:off x="9319491" y="2105891"/>
            <a:ext cx="2281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Everyone must update their profile when they create their account.</a:t>
            </a:r>
          </a:p>
        </p:txBody>
      </p:sp>
    </p:spTree>
    <p:extLst>
      <p:ext uri="{BB962C8B-B14F-4D97-AF65-F5344CB8AC3E}">
        <p14:creationId xmlns:p14="http://schemas.microsoft.com/office/powerpoint/2010/main" val="205105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E3CAC7-C2B1-40BA-A6F3-EADAC74D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22E82F-CA0C-4574-95E5-727ED7C4D678}"/>
              </a:ext>
            </a:extLst>
          </p:cNvPr>
          <p:cNvSpPr txBox="1"/>
          <p:nvPr/>
        </p:nvSpPr>
        <p:spPr>
          <a:xfrm>
            <a:off x="4063999" y="5153891"/>
            <a:ext cx="511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Home screen for department members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789951F-36A9-4C33-B7F5-718B982D1EF3}"/>
              </a:ext>
            </a:extLst>
          </p:cNvPr>
          <p:cNvSpPr/>
          <p:nvPr/>
        </p:nvSpPr>
        <p:spPr>
          <a:xfrm rot="10800000">
            <a:off x="9587346" y="2692398"/>
            <a:ext cx="1699491" cy="101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F82B03-81F9-43B8-82B8-F01332D5A999}"/>
              </a:ext>
            </a:extLst>
          </p:cNvPr>
          <p:cNvSpPr txBox="1"/>
          <p:nvPr/>
        </p:nvSpPr>
        <p:spPr>
          <a:xfrm>
            <a:off x="9781310" y="3025505"/>
            <a:ext cx="2281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Everyone must update their profile when they create their account.</a:t>
            </a:r>
          </a:p>
        </p:txBody>
      </p:sp>
    </p:spTree>
    <p:extLst>
      <p:ext uri="{BB962C8B-B14F-4D97-AF65-F5344CB8AC3E}">
        <p14:creationId xmlns:p14="http://schemas.microsoft.com/office/powerpoint/2010/main" val="373023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E98E4A-4F7A-48B9-A575-3DD5C090D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Left Brace 2">
            <a:extLst>
              <a:ext uri="{FF2B5EF4-FFF2-40B4-BE49-F238E27FC236}">
                <a16:creationId xmlns:a16="http://schemas.microsoft.com/office/drawing/2014/main" id="{D185DB85-B9C8-4A93-9C4D-CA2703702EA0}"/>
              </a:ext>
            </a:extLst>
          </p:cNvPr>
          <p:cNvSpPr/>
          <p:nvPr/>
        </p:nvSpPr>
        <p:spPr>
          <a:xfrm>
            <a:off x="1011381" y="1145309"/>
            <a:ext cx="637309" cy="164407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33B60-25E3-4B87-812C-36792731167F}"/>
              </a:ext>
            </a:extLst>
          </p:cNvPr>
          <p:cNvSpPr txBox="1"/>
          <p:nvPr/>
        </p:nvSpPr>
        <p:spPr>
          <a:xfrm>
            <a:off x="0" y="1145309"/>
            <a:ext cx="1330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each department that you work for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6F30CA0-EF94-45E0-BA5E-A84A09F149ED}"/>
              </a:ext>
            </a:extLst>
          </p:cNvPr>
          <p:cNvSpPr/>
          <p:nvPr/>
        </p:nvSpPr>
        <p:spPr>
          <a:xfrm rot="16200000">
            <a:off x="5396148" y="1565364"/>
            <a:ext cx="489527" cy="31443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797D4-0EDA-4F65-8233-72F7E68BD877}"/>
              </a:ext>
            </a:extLst>
          </p:cNvPr>
          <p:cNvSpPr txBox="1"/>
          <p:nvPr/>
        </p:nvSpPr>
        <p:spPr>
          <a:xfrm>
            <a:off x="6393872" y="1283808"/>
            <a:ext cx="2507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Move them into this box by selecting the blue arrows</a:t>
            </a:r>
          </a:p>
        </p:txBody>
      </p:sp>
    </p:spTree>
    <p:extLst>
      <p:ext uri="{BB962C8B-B14F-4D97-AF65-F5344CB8AC3E}">
        <p14:creationId xmlns:p14="http://schemas.microsoft.com/office/powerpoint/2010/main" val="378962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9E2B7D-C731-4AE9-B4D6-D9E41648978C}"/>
              </a:ext>
            </a:extLst>
          </p:cNvPr>
          <p:cNvSpPr/>
          <p:nvPr/>
        </p:nvSpPr>
        <p:spPr>
          <a:xfrm>
            <a:off x="3048000" y="318896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If there are any questions please contact Russell, John </a:t>
            </a:r>
            <a:r>
              <a:rPr lang="en-US" dirty="0">
                <a:hlinkClick r:id="rId2"/>
              </a:rPr>
              <a:t>JRussell@hhoh.org</a:t>
            </a:r>
            <a:r>
              <a:rPr lang="en-US" dirty="0"/>
              <a:t> or Brahm, Alexander P </a:t>
            </a:r>
            <a:r>
              <a:rPr lang="en-US" dirty="0">
                <a:hlinkClick r:id="rId3"/>
              </a:rPr>
              <a:t>apbrahm@premierhealth.com</a:t>
            </a:r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D1471D-4BF6-4822-A843-A426C817E7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559" y="261482"/>
            <a:ext cx="6858882" cy="174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225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Brahm, Alexander P</dc:creator>
  <cp:lastModifiedBy>Brahm, Alexander P</cp:lastModifiedBy>
  <cp:revision>13</cp:revision>
  <dcterms:created xsi:type="dcterms:W3CDTF">2018-12-20T14:12:51Z</dcterms:created>
  <dcterms:modified xsi:type="dcterms:W3CDTF">2018-12-21T17:28:50Z</dcterms:modified>
</cp:coreProperties>
</file>