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2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2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7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4F03-69B3-476C-B3BD-EED50932821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3471-3AF5-4E16-8488-2AC867BA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to Zoom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Connecting Over the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Dial the number given to you (probably provided over email)</a:t>
            </a:r>
          </a:p>
          <a:p>
            <a:pPr marL="514350" indent="-514350">
              <a:buAutoNum type="arabicPeriod"/>
            </a:pPr>
            <a:r>
              <a:rPr lang="en-US" dirty="0" smtClean="0"/>
              <a:t>Follow the instructions and enter the Meeting ID and the Meeting Password when prompted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1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 the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0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Connecting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Copy and paste the meeting link provided to you (probably via email) into your internet browser.</a:t>
            </a:r>
          </a:p>
          <a:p>
            <a:pPr marL="514350" indent="-514350">
              <a:buAutoNum type="arabicPeriod"/>
            </a:pPr>
            <a:r>
              <a:rPr lang="en-US" dirty="0" smtClean="0"/>
              <a:t>If you have never used Zoom before, you should automatically start downloading a “Zoom.exe”, if it does not start downloading please click “Download and run</a:t>
            </a:r>
          </a:p>
          <a:p>
            <a:pPr marL="514350" indent="-514350">
              <a:buAutoNum type="arabicPeriod"/>
            </a:pPr>
            <a:r>
              <a:rPr lang="en-US" dirty="0" smtClean="0"/>
              <a:t>Once it is done Downloading it will appear in the bottom left corner (if you are using Google Chrome), please click on it.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6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9540"/>
          <a:stretch/>
        </p:blipFill>
        <p:spPr>
          <a:xfrm>
            <a:off x="0" y="447675"/>
            <a:ext cx="12192000" cy="5877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810249"/>
            <a:ext cx="2057400" cy="733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58075" y="4705350"/>
            <a:ext cx="1895475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125" y="5407304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2 and 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2912" y="4336018"/>
            <a:ext cx="95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2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Connecting Online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Once you have clicked on the installed program, a screen will appear asking for the meeting password. Please enter the provided meeting password (probably given to you via email)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Press “join meeting”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1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73400" cy="30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/>
          <a:stretch/>
        </p:blipFill>
        <p:spPr>
          <a:xfrm>
            <a:off x="561975" y="133350"/>
            <a:ext cx="10287000" cy="6572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2924" y="2600325"/>
            <a:ext cx="2790825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0675" y="3952875"/>
            <a:ext cx="866775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43749" y="2659618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4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924" y="3583543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5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6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Connecting Online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A scree should now appear with a blue button that says “Join with Computer Audio.” Please press that button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Once you have pressed that you are connected and you will see a screen with meeting information and different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4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55" r="12500" b="22083"/>
          <a:stretch/>
        </p:blipFill>
        <p:spPr>
          <a:xfrm>
            <a:off x="2209799" y="347662"/>
            <a:ext cx="7715251" cy="5305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5886" y="3324225"/>
            <a:ext cx="1743075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8961" y="335387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6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9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5" t="695" r="12500" b="22500"/>
          <a:stretch/>
        </p:blipFill>
        <p:spPr>
          <a:xfrm>
            <a:off x="1781174" y="419100"/>
            <a:ext cx="7734301" cy="5267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" y="3944421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Step 6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3099" y="5257801"/>
            <a:ext cx="581025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7900" y="5257801"/>
            <a:ext cx="676275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7850" y="5257801"/>
            <a:ext cx="400050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625" y="5257801"/>
            <a:ext cx="647698" cy="4286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38900" y="5257801"/>
            <a:ext cx="400050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91349" y="5257801"/>
            <a:ext cx="400050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7712" y="5317094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Mute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0279" y="6025633"/>
            <a:ext cx="1138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Turn on Webca</a:t>
            </a:r>
            <a:r>
              <a:rPr lang="en-US" b="1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7272" y="6094452"/>
            <a:ext cx="128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Number of people in the meeting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6817" y="4533214"/>
            <a:ext cx="203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Share your screen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2649" y="6152177"/>
            <a:ext cx="150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Use Text Chat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7017" y="4476782"/>
            <a:ext cx="1276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Record Meeting</a:t>
            </a:r>
            <a:endParaRPr lang="en-US" sz="1200" b="1" dirty="0">
              <a:solidFill>
                <a:srgbClr val="00206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650" y="550176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86037" y="5656779"/>
            <a:ext cx="0" cy="507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05423" y="5686425"/>
            <a:ext cx="0" cy="507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494" y="5656778"/>
            <a:ext cx="0" cy="5073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7" idx="0"/>
          </p:cNvCxnSpPr>
          <p:nvPr/>
        </p:nvCxnSpPr>
        <p:spPr>
          <a:xfrm>
            <a:off x="6043611" y="4810213"/>
            <a:ext cx="1" cy="447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" idx="2"/>
            <a:endCxn id="12" idx="0"/>
          </p:cNvCxnSpPr>
          <p:nvPr/>
        </p:nvCxnSpPr>
        <p:spPr>
          <a:xfrm flipH="1">
            <a:off x="7191374" y="4753781"/>
            <a:ext cx="73818" cy="5040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370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247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Connecting to Zoom Meetings</vt:lpstr>
      <vt:lpstr>Two ways to Connect</vt:lpstr>
      <vt:lpstr>1. Connecting Online</vt:lpstr>
      <vt:lpstr>PowerPoint Presentation</vt:lpstr>
      <vt:lpstr>1. Connecting Online (cont.)</vt:lpstr>
      <vt:lpstr>PowerPoint Presentation</vt:lpstr>
      <vt:lpstr>1. Connecting Online (cont.)</vt:lpstr>
      <vt:lpstr>PowerPoint Presentation</vt:lpstr>
      <vt:lpstr>PowerPoint Presentation</vt:lpstr>
      <vt:lpstr>2. Connecting Over the Phone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Zoom Meetings</dc:title>
  <dc:creator>Microsoft account</dc:creator>
  <cp:lastModifiedBy>Microsoft account</cp:lastModifiedBy>
  <cp:revision>5</cp:revision>
  <dcterms:created xsi:type="dcterms:W3CDTF">2020-03-18T12:25:05Z</dcterms:created>
  <dcterms:modified xsi:type="dcterms:W3CDTF">2020-03-18T13:04:22Z</dcterms:modified>
</cp:coreProperties>
</file>