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7" r:id="rId4"/>
    <p:sldId id="256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-8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70B73-D2AE-490E-A2A3-3A3038E174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E1A2E4-C078-4A17-93D5-EABB186DA7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C3A53-4D27-4D06-B3DC-E56DC9EB4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A23C-AE24-41B2-B88B-0F47CDB8E39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01013-69E0-49DA-A4D8-93E872FB1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692B4-8114-4BCA-9717-E3CA6F49E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815D-FBB7-45BF-A8EA-02840667D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52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A007E-38CA-4E79-859A-7EE184E5B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DE357D-3922-4245-A6CB-DB4860A74D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CD30C-2A2C-4E35-B264-9A26AF56C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A23C-AE24-41B2-B88B-0F47CDB8E39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0412C-ABF1-4CE4-8CDF-57A4B2E77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5DBF1-7783-45D0-84EF-CAF0FF62B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815D-FBB7-45BF-A8EA-02840667D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62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60932C-C86A-45F7-AB09-CC93071620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ADACA1-E17D-4D64-AB80-A405F8A1FF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10762-23B2-4179-A894-6A0F1863F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A23C-AE24-41B2-B88B-0F47CDB8E39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C37FB-CAD0-45DF-B131-41C0D1800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D96A8-551A-43C3-B5F7-C190007A0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815D-FBB7-45BF-A8EA-02840667D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246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A2BE4-44F1-47CA-80B5-490D71AF9F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F9D136-5577-4E2A-84B8-0DB0FC1703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C6986-82D6-4850-9586-2017BF3A8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A9B9-5321-4A85-945C-3FB2C7F031D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4CF7D-4C46-4BC2-8D86-351B7356B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A07E6-F230-4ACA-B144-0E96EECE6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7061-447B-4477-A22E-9D07B6F73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84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2AABB-09A3-4132-9D62-0861BFA09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C4AD3-6AD6-4B48-A323-8001EBCFF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615AE-6305-4376-BED9-1B3D6F58E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A9B9-5321-4A85-945C-3FB2C7F031D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88BD1-03A8-4C69-B348-58FCC692C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D67909-052E-4279-ABED-197768B28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7061-447B-4477-A22E-9D07B6F73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514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A5F22-C955-4983-8B60-2B865B300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6DA66-9A61-4653-888A-8CB36F66F3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0DAD3-3FD2-451F-82E8-A89842CE4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A9B9-5321-4A85-945C-3FB2C7F031D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F5707A-6095-485F-9482-A6D56AC5A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5EF522-F363-4F4F-847B-BD2B69296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7061-447B-4477-A22E-9D07B6F73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819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14907-5226-461B-83A4-54EDD3E8B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FEF2D-5027-45A3-9011-D66BDED795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66C617-E8AE-4FF8-87E5-34C33483D0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4D291A-3071-422A-BB16-600DDD2FB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A9B9-5321-4A85-945C-3FB2C7F031D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0DCE35-D2F0-4309-A709-30E582C47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F63E23-02FD-4881-93AF-F3AC7767F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7061-447B-4477-A22E-9D07B6F73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98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4CEE9-0936-4419-8A93-3B2CB66A9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1DEC1E-F64F-4171-9AAB-5B4415946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5B5374-2275-46EA-ADF0-3F06A6946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38C773-4BFF-42B0-B9F7-AD88A55859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389317-947B-4186-A533-2183D266AB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0C5A9F-734D-42C6-B201-5DA47F1DF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A9B9-5321-4A85-945C-3FB2C7F031D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5191AF-71BA-4B4E-AAF6-864D7AE0F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76DEEF-F8CB-44D0-AE52-4BD68DA97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7061-447B-4477-A22E-9D07B6F73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4061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F060B-E692-4ABE-87BB-10C9F7F46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2F247B-409A-4CB2-AFE4-CA21FA6F9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A9B9-5321-4A85-945C-3FB2C7F031D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501FE2-312E-420D-A90F-104C725F4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72423-FD52-4BD7-B841-5B755D30F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7061-447B-4477-A22E-9D07B6F73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704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24CE04-8FCC-443D-8DE5-3357F2C01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A9B9-5321-4A85-945C-3FB2C7F031D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91129D-DA0A-4D19-A8DF-A623890D1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8F5D71-CCF6-41A6-84C7-2F3CE9B7A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7061-447B-4477-A22E-9D07B6F73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087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A9CC2-9D40-4DE0-9928-E2D354FC6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29B7C-9664-46F3-B5D6-59A3DB4C6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984C38-13A3-44BE-946A-01E3A00730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476818-6E2F-4B84-A701-1A75D3595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A9B9-5321-4A85-945C-3FB2C7F031D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9DC6B9-0E55-4137-A369-9BB59F199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BAE306-B381-4560-BEE1-557DED831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7061-447B-4477-A22E-9D07B6F73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340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40EE5-44AE-4FA1-B8DD-201B7A858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E8E6B-594D-48A6-81C2-6806B6CDD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337ED-63AC-4156-BB4D-F9958BEAC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A23C-AE24-41B2-B88B-0F47CDB8E39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F5398-FA17-462C-900A-75F1D3762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468663-8953-4A45-BECF-6E8592B28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815D-FBB7-45BF-A8EA-02840667D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6453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6EFAD-0991-459B-9692-24C303E4B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6AFEA5-85BA-4608-A0FB-A1C8BE6F75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E5CC02-1637-431F-96C5-0E29B5C1E0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8D1542-8613-4278-9622-4783FCCAE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A9B9-5321-4A85-945C-3FB2C7F031D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B87D8-C17E-4B28-87D7-F334D3365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D8F231-1810-4D7A-A63F-FF7A74E47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7061-447B-4477-A22E-9D07B6F73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718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DEDC1-D837-47C4-A7D7-B8ED5C44A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510208-1442-4F13-AAE4-27CAC7AE9F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AC8D4-7E11-4C05-8C1C-F27550F70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A9B9-5321-4A85-945C-3FB2C7F031D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DE905-F965-4C5B-BBFD-71A819D1C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6320C-2C46-4C4F-8F18-2EF3249C3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7061-447B-4477-A22E-9D07B6F73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651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E9354D-D84B-45E2-A702-8FAEAAC168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B91836-82D2-45CB-AF1D-C6723578A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8CACD-7347-4762-9B9C-C1C7F0290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A9B9-5321-4A85-945C-3FB2C7F031D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47A68-4B0F-4F13-A4B6-5F2B2FD38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1922F-CDCC-4C43-97AD-62CCE032F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7061-447B-4477-A22E-9D07B6F73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00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D5261-7A89-41E9-B25F-070D2D98F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D03914-DC6F-49B8-AAA8-A8F29E8129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4DE46-28AC-46AC-B45A-429C59D5E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A23C-AE24-41B2-B88B-0F47CDB8E39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EF30B-0F96-4192-8365-CD75D6448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DD5EB-253D-43FC-893B-13B2FB469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815D-FBB7-45BF-A8EA-02840667D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62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044B8-6169-4989-BA1C-7AF2BEA77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EF751-49A7-4200-9DF8-D9B78E3CC9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128594-0F5A-4BD0-A79D-339E3B211A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321EC7-C45A-4142-82C5-CBE07B68A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A23C-AE24-41B2-B88B-0F47CDB8E39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7F202F-C9FE-4C5E-A06B-668C5903F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5CEDB1-8930-462A-B130-665668B9E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815D-FBB7-45BF-A8EA-02840667D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327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E69B2-7E4F-4A49-9B01-08CCB48EA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162558-FA7F-4E8B-B5C6-97465E0E5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92DCE1-C07A-49CF-A67F-6C3B1BF1FA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DBBE45-C786-4D9A-AB37-AD0786BA8F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2C633A-05DD-4A93-84B1-24E58DBA3C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3367D7-5781-40DC-97F0-280546FE5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A23C-AE24-41B2-B88B-0F47CDB8E39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8D154A-ADB3-4751-803C-A3596C1BA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96CE06-70EF-4588-AD51-85672D75C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815D-FBB7-45BF-A8EA-02840667D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6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2621F-057B-4449-AF69-73CDDF39C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491BBF-29EC-422A-AC02-2AC59920E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A23C-AE24-41B2-B88B-0F47CDB8E39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76B3CD-459D-47D6-97D9-9867E9156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ED9FD3-25BB-49E7-A2C2-09A3A0D6E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815D-FBB7-45BF-A8EA-02840667D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964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D0E004-C9DE-486F-A1AC-52ACD42DC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A23C-AE24-41B2-B88B-0F47CDB8E39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63B71F-966A-4AF4-8A46-E08DABEB2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EB3FEC-D03E-4168-8C51-E77D6D582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815D-FBB7-45BF-A8EA-02840667D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297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88CAD-F662-4833-B752-69BBB00D0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467F5-0E1C-4EB5-B622-5E03AA8E4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E69C8C-1530-40F1-89AA-EE8334B60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B3A5D2-8BEE-4BFA-BA32-0BA5AA8CC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A23C-AE24-41B2-B88B-0F47CDB8E39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F9B117-318B-4273-AC11-EA95906CB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989DA7-A679-4BDB-A5DD-16A25AA10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815D-FBB7-45BF-A8EA-02840667D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8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AFEF3-4A35-4F8A-BD25-67C9B9510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9505CA-F1E8-4C2D-AFB8-0018BF7AA1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496DBB-88AE-41E3-8D28-D23F085D95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5609D0-B3F8-441C-8574-65D682A9F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A23C-AE24-41B2-B88B-0F47CDB8E39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0779BB-7372-4FD5-B71B-9DD6AD0E4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86B968-614E-4D0D-BDC3-98D86461A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815D-FBB7-45BF-A8EA-02840667D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502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2FCB9E-5FFC-42BC-8BAD-85C365261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D4759F-7880-45B0-95D7-5922BC157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516DC-8CC5-4496-972F-3392D5BAB3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DA23C-AE24-41B2-B88B-0F47CDB8E39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168E8-9936-4B45-B71B-CF8F0D5826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FDAACE-A3B8-4337-89AB-139F9A77AC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3815D-FBB7-45BF-A8EA-02840667D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7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85A930-6EC9-4FCA-BCB1-0195157B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B5D865-E4A4-4EBB-B3C9-B83BA86BE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03B46-3398-4BF0-826A-2D793BFFC6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CA9B9-5321-4A85-945C-3FB2C7F031D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A78171-CA49-4F16-93B5-7EA1E14706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517E74-1453-428B-9531-B7A40D208C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B7061-447B-4477-A22E-9D07B6F73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76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1334504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4504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44372C-1A00-4BE7-839C-AD144A866A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52364" y="2099842"/>
            <a:ext cx="8487269" cy="3843758"/>
          </a:xfrm>
        </p:spPr>
        <p:txBody>
          <a:bodyPr>
            <a:normAutofit/>
          </a:bodyPr>
          <a:lstStyle/>
          <a:p>
            <a:r>
              <a:rPr lang="en-US" sz="7200" b="1" dirty="0"/>
              <a:t>2020</a:t>
            </a:r>
            <a:br>
              <a:rPr lang="en-US" dirty="0"/>
            </a:br>
            <a:r>
              <a:rPr lang="en-US" dirty="0"/>
              <a:t>Drug Shortage </a:t>
            </a:r>
            <a:r>
              <a:rPr lang="en-US" b="1" dirty="0"/>
              <a:t>UPDATE </a:t>
            </a:r>
            <a:br>
              <a:rPr lang="en-US" b="1" dirty="0"/>
            </a:br>
            <a:endParaRPr lang="en-US" b="1" dirty="0"/>
          </a:p>
        </p:txBody>
      </p:sp>
      <p:pic>
        <p:nvPicPr>
          <p:cNvPr id="1026" name="Picture 2" descr="GMVEMSC">
            <a:extLst>
              <a:ext uri="{FF2B5EF4-FFF2-40B4-BE49-F238E27FC236}">
                <a16:creationId xmlns:a16="http://schemas.microsoft.com/office/drawing/2014/main" id="{6513348B-9669-4F13-9CD6-900D44ABBA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8" y="0"/>
            <a:ext cx="12093943" cy="1334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980BF4D-ADF9-4B16-988A-F640AA8C4E7A}"/>
              </a:ext>
            </a:extLst>
          </p:cNvPr>
          <p:cNvSpPr txBox="1"/>
          <p:nvPr/>
        </p:nvSpPr>
        <p:spPr>
          <a:xfrm>
            <a:off x="342900" y="1724025"/>
            <a:ext cx="2847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27May2020 - J Russell</a:t>
            </a:r>
          </a:p>
        </p:txBody>
      </p:sp>
    </p:spTree>
    <p:extLst>
      <p:ext uri="{BB962C8B-B14F-4D97-AF65-F5344CB8AC3E}">
        <p14:creationId xmlns:p14="http://schemas.microsoft.com/office/powerpoint/2010/main" val="965339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4372C-1A00-4BE7-839C-AD144A866A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3118463"/>
            <a:ext cx="4645250" cy="2889114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2900" b="1" dirty="0"/>
              <a:t>2020</a:t>
            </a:r>
            <a:br>
              <a:rPr lang="en-US" sz="2900" dirty="0"/>
            </a:br>
            <a:r>
              <a:rPr lang="en-US" sz="2900" b="1" dirty="0"/>
              <a:t>Drug Bag UPDATE:</a:t>
            </a:r>
            <a:br>
              <a:rPr lang="en-US" sz="2900" b="1" dirty="0"/>
            </a:br>
            <a:br>
              <a:rPr lang="en-US" sz="2900" b="1" dirty="0"/>
            </a:br>
            <a:r>
              <a:rPr lang="en-US" sz="2900" b="1" dirty="0"/>
              <a:t>MIDAZOLAM 10mg/2ml vial SHORTAGE!!</a:t>
            </a:r>
            <a:br>
              <a:rPr lang="en-US" sz="2900" b="1" dirty="0"/>
            </a:br>
            <a:br>
              <a:rPr lang="en-US" sz="2900" b="1" dirty="0"/>
            </a:br>
            <a:r>
              <a:rPr lang="en-US" sz="2900" b="1" dirty="0"/>
              <a:t>10mg/2ml vials will be replaced with 5mg/1ml vials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1334504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icture containing building, indoor, table, sitting&#10;&#10;Description automatically generated">
            <a:extLst>
              <a:ext uri="{FF2B5EF4-FFF2-40B4-BE49-F238E27FC236}">
                <a16:creationId xmlns:a16="http://schemas.microsoft.com/office/drawing/2014/main" id="{70ACD8EC-9153-4206-AACD-36E937E45BC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19" r="6100"/>
          <a:stretch/>
        </p:blipFill>
        <p:spPr>
          <a:xfrm>
            <a:off x="20" y="1334504"/>
            <a:ext cx="6024134" cy="685800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1026" name="Picture 2" descr="GMVEMSC">
            <a:extLst>
              <a:ext uri="{FF2B5EF4-FFF2-40B4-BE49-F238E27FC236}">
                <a16:creationId xmlns:a16="http://schemas.microsoft.com/office/drawing/2014/main" id="{6513348B-9669-4F13-9CD6-900D44ABBA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8" y="0"/>
            <a:ext cx="12093943" cy="1334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2856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4372C-1A00-4BE7-839C-AD144A866A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32328" y="2394563"/>
            <a:ext cx="4645250" cy="3853837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2900" b="1" dirty="0"/>
              <a:t>2020</a:t>
            </a:r>
            <a:br>
              <a:rPr lang="en-US" sz="2900" dirty="0"/>
            </a:br>
            <a:r>
              <a:rPr lang="en-US" sz="2900" b="1" dirty="0"/>
              <a:t>Drug Bag UPDATE:</a:t>
            </a:r>
            <a:br>
              <a:rPr lang="en-US" sz="2900" b="1" dirty="0"/>
            </a:br>
            <a:br>
              <a:rPr lang="en-US" sz="2900" b="1" dirty="0"/>
            </a:br>
            <a:r>
              <a:rPr lang="en-US" sz="2900" b="1" dirty="0"/>
              <a:t>MIDAZOLAM 10mg/2ml vial SHORTAGE!!</a:t>
            </a:r>
            <a:br>
              <a:rPr lang="en-US" sz="2900" b="1" dirty="0"/>
            </a:br>
            <a:br>
              <a:rPr lang="en-US" sz="2900" b="1" dirty="0"/>
            </a:br>
            <a:r>
              <a:rPr lang="en-US" sz="2900" b="1" dirty="0"/>
              <a:t>You will now have (4) 5mg/1ml vials in the drug bag!!</a:t>
            </a:r>
            <a:br>
              <a:rPr lang="en-US" sz="2900" b="1" dirty="0"/>
            </a:br>
            <a:br>
              <a:rPr lang="en-US" sz="2900" b="1" dirty="0"/>
            </a:br>
            <a:r>
              <a:rPr lang="en-US" sz="2900" b="1" dirty="0"/>
              <a:t>DOSING WILL NOT CHANGE!!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1334504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77CDF410-DD66-43AE-92C5-A5DA90D3E4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87" r="1" b="1709"/>
          <a:stretch/>
        </p:blipFill>
        <p:spPr>
          <a:xfrm>
            <a:off x="20" y="1334504"/>
            <a:ext cx="6024134" cy="685800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1026" name="Picture 2" descr="GMVEMSC">
            <a:extLst>
              <a:ext uri="{FF2B5EF4-FFF2-40B4-BE49-F238E27FC236}">
                <a16:creationId xmlns:a16="http://schemas.microsoft.com/office/drawing/2014/main" id="{6513348B-9669-4F13-9CD6-900D44ABBA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8" y="0"/>
            <a:ext cx="12093943" cy="1334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7886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4372C-1A00-4BE7-839C-AD144A866A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7339" y="1874390"/>
            <a:ext cx="4645250" cy="4041218"/>
          </a:xfrm>
        </p:spPr>
        <p:txBody>
          <a:bodyPr anchor="b">
            <a:normAutofit/>
          </a:bodyPr>
          <a:lstStyle/>
          <a:p>
            <a:pPr algn="l"/>
            <a:r>
              <a:rPr lang="en-US" sz="2800" b="1" dirty="0"/>
              <a:t>2020</a:t>
            </a:r>
            <a:br>
              <a:rPr lang="en-US" sz="2800" dirty="0"/>
            </a:br>
            <a:r>
              <a:rPr lang="en-US" sz="2800" b="1" dirty="0"/>
              <a:t>Drug Bag UPDATE:</a:t>
            </a:r>
            <a:br>
              <a:rPr lang="en-US" sz="2800" b="1" dirty="0"/>
            </a:br>
            <a:br>
              <a:rPr lang="en-US" sz="2800" b="1" dirty="0"/>
            </a:br>
            <a:r>
              <a:rPr lang="en-US" sz="2800" b="1" i="1" dirty="0"/>
              <a:t>This shows the 5mg/1ml vials stored in the drug bags</a:t>
            </a:r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DOSING WILL NOT CHANGE!!</a:t>
            </a:r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1334504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CDF410-DD66-43AE-92C5-A5DA90D3E4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60" r="5959"/>
          <a:stretch/>
        </p:blipFill>
        <p:spPr>
          <a:xfrm>
            <a:off x="20" y="1334504"/>
            <a:ext cx="6024134" cy="685800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1026" name="Picture 2" descr="GMVEMSC">
            <a:extLst>
              <a:ext uri="{FF2B5EF4-FFF2-40B4-BE49-F238E27FC236}">
                <a16:creationId xmlns:a16="http://schemas.microsoft.com/office/drawing/2014/main" id="{6513348B-9669-4F13-9CD6-900D44ABBA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8" y="0"/>
            <a:ext cx="12093943" cy="1334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14579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1_Office Theme</vt:lpstr>
      <vt:lpstr>2020 Drug Shortage UPDATE  </vt:lpstr>
      <vt:lpstr>2020 Drug Bag UPDATE:  MIDAZOLAM 10mg/2ml vial SHORTAGE!!  10mg/2ml vials will be replaced with 5mg/1ml vials</vt:lpstr>
      <vt:lpstr>2020 Drug Bag UPDATE:  MIDAZOLAM 10mg/2ml vial SHORTAGE!!  You will now have (4) 5mg/1ml vials in the drug bag!!  DOSING WILL NOT CHANGE!!</vt:lpstr>
      <vt:lpstr>2020 Drug Bag UPDATE:  This shows the 5mg/1ml vials stored in the drug bags  DOSING WILL NOT CHANGE!!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Drug Shortage UPDATE  </dc:title>
  <dc:creator>Russell, John</dc:creator>
  <cp:lastModifiedBy>Russell, John</cp:lastModifiedBy>
  <cp:revision>1</cp:revision>
  <dcterms:created xsi:type="dcterms:W3CDTF">2020-05-28T15:34:17Z</dcterms:created>
  <dcterms:modified xsi:type="dcterms:W3CDTF">2020-05-28T15:37:49Z</dcterms:modified>
</cp:coreProperties>
</file>