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1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94707" autoAdjust="0"/>
  </p:normalViewPr>
  <p:slideViewPr>
    <p:cSldViewPr snapToGrid="0" snapToObjects="1">
      <p:cViewPr varScale="1">
        <p:scale>
          <a:sx n="115" d="100"/>
          <a:sy n="115" d="100"/>
        </p:scale>
        <p:origin x="1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92402-0952-4D23-A700-FC02F011C9EE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FCEE4-E4C0-4D0A-BB6A-22B450B6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01D300-A2D3-0443-89ED-745BC61A33A5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6BDBF6-793A-FD43-B8D0-22B12BD6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2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0800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676401"/>
            <a:ext cx="8343900" cy="327659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010150"/>
            <a:ext cx="8343900" cy="514351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0049" y="5524501"/>
            <a:ext cx="1720215" cy="990598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fld id="{C84E364F-A363-EB4E-9395-C530F5A44D64}" type="datetime1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8A274D8-BDF7-394B-B94E-BD6A355A68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88" y="1135785"/>
            <a:ext cx="2194179" cy="21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A564-D7B0-F847-96C7-4512C4DB8E91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5D30-2494-BB40-9988-87B0122BBA5E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9D3-0131-0A46-A931-C3A7BC8A3458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51728" cy="63505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793"/>
              <a:gd name="connsiteX1" fmla="*/ 21600 w 21600"/>
              <a:gd name="connsiteY1" fmla="*/ 0 h 21793"/>
              <a:gd name="connsiteX2" fmla="*/ 21569 w 21600"/>
              <a:gd name="connsiteY2" fmla="*/ 19991 h 21793"/>
              <a:gd name="connsiteX3" fmla="*/ 0 w 21600"/>
              <a:gd name="connsiteY3" fmla="*/ 20172 h 21793"/>
              <a:gd name="connsiteX4" fmla="*/ 0 w 21600"/>
              <a:gd name="connsiteY4" fmla="*/ 0 h 21793"/>
              <a:gd name="connsiteX0" fmla="*/ 0 w 21600"/>
              <a:gd name="connsiteY0" fmla="*/ 0 h 22272"/>
              <a:gd name="connsiteX1" fmla="*/ 21600 w 21600"/>
              <a:gd name="connsiteY1" fmla="*/ 0 h 22272"/>
              <a:gd name="connsiteX2" fmla="*/ 21569 w 21600"/>
              <a:gd name="connsiteY2" fmla="*/ 19991 h 22272"/>
              <a:gd name="connsiteX3" fmla="*/ 0 w 21600"/>
              <a:gd name="connsiteY3" fmla="*/ 20790 h 22272"/>
              <a:gd name="connsiteX4" fmla="*/ 0 w 21600"/>
              <a:gd name="connsiteY4" fmla="*/ 0 h 22272"/>
              <a:gd name="connsiteX0" fmla="*/ 7 w 21607"/>
              <a:gd name="connsiteY0" fmla="*/ 0 h 22289"/>
              <a:gd name="connsiteX1" fmla="*/ 21607 w 21607"/>
              <a:gd name="connsiteY1" fmla="*/ 0 h 22289"/>
              <a:gd name="connsiteX2" fmla="*/ 21576 w 21607"/>
              <a:gd name="connsiteY2" fmla="*/ 19991 h 22289"/>
              <a:gd name="connsiteX3" fmla="*/ 0 w 21607"/>
              <a:gd name="connsiteY3" fmla="*/ 20812 h 22289"/>
              <a:gd name="connsiteX4" fmla="*/ 7 w 21607"/>
              <a:gd name="connsiteY4" fmla="*/ 0 h 22289"/>
              <a:gd name="connsiteX0" fmla="*/ 7 w 21607"/>
              <a:gd name="connsiteY0" fmla="*/ 0 h 21491"/>
              <a:gd name="connsiteX1" fmla="*/ 21607 w 21607"/>
              <a:gd name="connsiteY1" fmla="*/ 0 h 21491"/>
              <a:gd name="connsiteX2" fmla="*/ 21576 w 21607"/>
              <a:gd name="connsiteY2" fmla="*/ 19991 h 21491"/>
              <a:gd name="connsiteX3" fmla="*/ 0 w 21607"/>
              <a:gd name="connsiteY3" fmla="*/ 20812 h 21491"/>
              <a:gd name="connsiteX4" fmla="*/ 7 w 21607"/>
              <a:gd name="connsiteY4" fmla="*/ 0 h 21491"/>
              <a:gd name="connsiteX0" fmla="*/ 7 w 21607"/>
              <a:gd name="connsiteY0" fmla="*/ 0 h 21570"/>
              <a:gd name="connsiteX1" fmla="*/ 21607 w 21607"/>
              <a:gd name="connsiteY1" fmla="*/ 0 h 21570"/>
              <a:gd name="connsiteX2" fmla="*/ 21576 w 21607"/>
              <a:gd name="connsiteY2" fmla="*/ 19991 h 21570"/>
              <a:gd name="connsiteX3" fmla="*/ 0 w 21607"/>
              <a:gd name="connsiteY3" fmla="*/ 20812 h 21570"/>
              <a:gd name="connsiteX4" fmla="*/ 7 w 21607"/>
              <a:gd name="connsiteY4" fmla="*/ 0 h 21570"/>
              <a:gd name="connsiteX0" fmla="*/ 7 w 21607"/>
              <a:gd name="connsiteY0" fmla="*/ 0 h 21598"/>
              <a:gd name="connsiteX1" fmla="*/ 21607 w 21607"/>
              <a:gd name="connsiteY1" fmla="*/ 0 h 21598"/>
              <a:gd name="connsiteX2" fmla="*/ 21576 w 21607"/>
              <a:gd name="connsiteY2" fmla="*/ 19991 h 21598"/>
              <a:gd name="connsiteX3" fmla="*/ 0 w 21607"/>
              <a:gd name="connsiteY3" fmla="*/ 20812 h 21598"/>
              <a:gd name="connsiteX4" fmla="*/ 7 w 21607"/>
              <a:gd name="connsiteY4" fmla="*/ 0 h 21598"/>
              <a:gd name="connsiteX0" fmla="*/ 7 w 21607"/>
              <a:gd name="connsiteY0" fmla="*/ 0 h 21643"/>
              <a:gd name="connsiteX1" fmla="*/ 21607 w 21607"/>
              <a:gd name="connsiteY1" fmla="*/ 0 h 21643"/>
              <a:gd name="connsiteX2" fmla="*/ 21576 w 21607"/>
              <a:gd name="connsiteY2" fmla="*/ 19991 h 21643"/>
              <a:gd name="connsiteX3" fmla="*/ 0 w 21607"/>
              <a:gd name="connsiteY3" fmla="*/ 20866 h 21643"/>
              <a:gd name="connsiteX4" fmla="*/ 7 w 21607"/>
              <a:gd name="connsiteY4" fmla="*/ 0 h 21643"/>
              <a:gd name="connsiteX0" fmla="*/ 7 w 21607"/>
              <a:gd name="connsiteY0" fmla="*/ 0 h 21564"/>
              <a:gd name="connsiteX1" fmla="*/ 21607 w 21607"/>
              <a:gd name="connsiteY1" fmla="*/ 0 h 21564"/>
              <a:gd name="connsiteX2" fmla="*/ 21576 w 21607"/>
              <a:gd name="connsiteY2" fmla="*/ 19991 h 21564"/>
              <a:gd name="connsiteX3" fmla="*/ 0 w 21607"/>
              <a:gd name="connsiteY3" fmla="*/ 20866 h 21564"/>
              <a:gd name="connsiteX4" fmla="*/ 7 w 21607"/>
              <a:gd name="connsiteY4" fmla="*/ 0 h 21564"/>
              <a:gd name="connsiteX0" fmla="*/ 7 w 21607"/>
              <a:gd name="connsiteY0" fmla="*/ 0 h 21578"/>
              <a:gd name="connsiteX1" fmla="*/ 21607 w 21607"/>
              <a:gd name="connsiteY1" fmla="*/ 0 h 21578"/>
              <a:gd name="connsiteX2" fmla="*/ 21576 w 21607"/>
              <a:gd name="connsiteY2" fmla="*/ 19991 h 21578"/>
              <a:gd name="connsiteX3" fmla="*/ 0 w 21607"/>
              <a:gd name="connsiteY3" fmla="*/ 20866 h 21578"/>
              <a:gd name="connsiteX4" fmla="*/ 7 w 21607"/>
              <a:gd name="connsiteY4" fmla="*/ 0 h 21578"/>
              <a:gd name="connsiteX0" fmla="*/ 7 w 21607"/>
              <a:gd name="connsiteY0" fmla="*/ 0 h 21642"/>
              <a:gd name="connsiteX1" fmla="*/ 21607 w 21607"/>
              <a:gd name="connsiteY1" fmla="*/ 0 h 21642"/>
              <a:gd name="connsiteX2" fmla="*/ 21576 w 21607"/>
              <a:gd name="connsiteY2" fmla="*/ 19991 h 21642"/>
              <a:gd name="connsiteX3" fmla="*/ 0 w 21607"/>
              <a:gd name="connsiteY3" fmla="*/ 20866 h 21642"/>
              <a:gd name="connsiteX4" fmla="*/ 7 w 21607"/>
              <a:gd name="connsiteY4" fmla="*/ 0 h 21642"/>
              <a:gd name="connsiteX0" fmla="*/ 7 w 21607"/>
              <a:gd name="connsiteY0" fmla="*/ 0 h 21635"/>
              <a:gd name="connsiteX1" fmla="*/ 21607 w 21607"/>
              <a:gd name="connsiteY1" fmla="*/ 0 h 21635"/>
              <a:gd name="connsiteX2" fmla="*/ 21591 w 21607"/>
              <a:gd name="connsiteY2" fmla="*/ 19948 h 21635"/>
              <a:gd name="connsiteX3" fmla="*/ 0 w 21607"/>
              <a:gd name="connsiteY3" fmla="*/ 20866 h 21635"/>
              <a:gd name="connsiteX4" fmla="*/ 7 w 21607"/>
              <a:gd name="connsiteY4" fmla="*/ 0 h 21635"/>
              <a:gd name="connsiteX0" fmla="*/ 7 w 21607"/>
              <a:gd name="connsiteY0" fmla="*/ 0 h 21541"/>
              <a:gd name="connsiteX1" fmla="*/ 21607 w 21607"/>
              <a:gd name="connsiteY1" fmla="*/ 0 h 21541"/>
              <a:gd name="connsiteX2" fmla="*/ 21591 w 21607"/>
              <a:gd name="connsiteY2" fmla="*/ 19948 h 21541"/>
              <a:gd name="connsiteX3" fmla="*/ 0 w 21607"/>
              <a:gd name="connsiteY3" fmla="*/ 20866 h 21541"/>
              <a:gd name="connsiteX4" fmla="*/ 7 w 21607"/>
              <a:gd name="connsiteY4" fmla="*/ 0 h 21541"/>
              <a:gd name="connsiteX0" fmla="*/ 7 w 21607"/>
              <a:gd name="connsiteY0" fmla="*/ 0 h 21538"/>
              <a:gd name="connsiteX1" fmla="*/ 21607 w 21607"/>
              <a:gd name="connsiteY1" fmla="*/ 0 h 21538"/>
              <a:gd name="connsiteX2" fmla="*/ 21591 w 21607"/>
              <a:gd name="connsiteY2" fmla="*/ 19948 h 21538"/>
              <a:gd name="connsiteX3" fmla="*/ 0 w 21607"/>
              <a:gd name="connsiteY3" fmla="*/ 20866 h 21538"/>
              <a:gd name="connsiteX4" fmla="*/ 7 w 21607"/>
              <a:gd name="connsiteY4" fmla="*/ 0 h 21538"/>
              <a:gd name="connsiteX0" fmla="*/ 7 w 21607"/>
              <a:gd name="connsiteY0" fmla="*/ 0 h 21508"/>
              <a:gd name="connsiteX1" fmla="*/ 21607 w 21607"/>
              <a:gd name="connsiteY1" fmla="*/ 0 h 21508"/>
              <a:gd name="connsiteX2" fmla="*/ 21591 w 21607"/>
              <a:gd name="connsiteY2" fmla="*/ 19948 h 21508"/>
              <a:gd name="connsiteX3" fmla="*/ 0 w 21607"/>
              <a:gd name="connsiteY3" fmla="*/ 20866 h 21508"/>
              <a:gd name="connsiteX4" fmla="*/ 7 w 21607"/>
              <a:gd name="connsiteY4" fmla="*/ 0 h 21508"/>
              <a:gd name="connsiteX0" fmla="*/ 7 w 21607"/>
              <a:gd name="connsiteY0" fmla="*/ 0 h 21496"/>
              <a:gd name="connsiteX1" fmla="*/ 21607 w 21607"/>
              <a:gd name="connsiteY1" fmla="*/ 0 h 21496"/>
              <a:gd name="connsiteX2" fmla="*/ 21591 w 21607"/>
              <a:gd name="connsiteY2" fmla="*/ 19948 h 21496"/>
              <a:gd name="connsiteX3" fmla="*/ 0 w 21607"/>
              <a:gd name="connsiteY3" fmla="*/ 20866 h 21496"/>
              <a:gd name="connsiteX4" fmla="*/ 7 w 21607"/>
              <a:gd name="connsiteY4" fmla="*/ 0 h 21496"/>
              <a:gd name="connsiteX0" fmla="*/ 7 w 21607"/>
              <a:gd name="connsiteY0" fmla="*/ 0 h 21575"/>
              <a:gd name="connsiteX1" fmla="*/ 21607 w 21607"/>
              <a:gd name="connsiteY1" fmla="*/ 0 h 21575"/>
              <a:gd name="connsiteX2" fmla="*/ 21591 w 21607"/>
              <a:gd name="connsiteY2" fmla="*/ 19948 h 21575"/>
              <a:gd name="connsiteX3" fmla="*/ 0 w 21607"/>
              <a:gd name="connsiteY3" fmla="*/ 20866 h 21575"/>
              <a:gd name="connsiteX4" fmla="*/ 7 w 21607"/>
              <a:gd name="connsiteY4" fmla="*/ 0 h 21575"/>
              <a:gd name="connsiteX0" fmla="*/ 7 w 21607"/>
              <a:gd name="connsiteY0" fmla="*/ 0 h 21602"/>
              <a:gd name="connsiteX1" fmla="*/ 21607 w 21607"/>
              <a:gd name="connsiteY1" fmla="*/ 0 h 21602"/>
              <a:gd name="connsiteX2" fmla="*/ 21591 w 21607"/>
              <a:gd name="connsiteY2" fmla="*/ 19948 h 21602"/>
              <a:gd name="connsiteX3" fmla="*/ 0 w 21607"/>
              <a:gd name="connsiteY3" fmla="*/ 20866 h 21602"/>
              <a:gd name="connsiteX4" fmla="*/ 7 w 21607"/>
              <a:gd name="connsiteY4" fmla="*/ 0 h 2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" h="21602">
                <a:moveTo>
                  <a:pt x="7" y="0"/>
                </a:moveTo>
                <a:lnTo>
                  <a:pt x="21607" y="0"/>
                </a:lnTo>
                <a:cubicBezTo>
                  <a:pt x="21607" y="5774"/>
                  <a:pt x="21591" y="14174"/>
                  <a:pt x="21591" y="19948"/>
                </a:cubicBezTo>
                <a:cubicBezTo>
                  <a:pt x="12956" y="18849"/>
                  <a:pt x="6515" y="23293"/>
                  <a:pt x="0" y="20866"/>
                </a:cubicBezTo>
                <a:cubicBezTo>
                  <a:pt x="2" y="13929"/>
                  <a:pt x="5" y="6937"/>
                  <a:pt x="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201786"/>
            <a:ext cx="8110538" cy="8878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BBCA-2DD1-4646-9785-D308A8F1E920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676401"/>
            <a:ext cx="4114800" cy="4500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6400"/>
            <a:ext cx="41148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D489-1596-414F-904D-73FFF9A9ABBD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1681163"/>
            <a:ext cx="411694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1" y="2505075"/>
            <a:ext cx="411694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14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A08F-4E7A-7545-8C21-41C08BD174EC}" type="datetime1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A4D6-D552-164A-A932-B90609EDD66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B8F3-8560-A646-A388-2A7F98BAF572}" type="datetime1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199"/>
            <a:ext cx="2949178" cy="280669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24399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21BD-1E8C-614C-B496-D989640F4E5C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199"/>
            <a:ext cx="2949178" cy="280669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1663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24399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C5CA-C9DD-A04E-9C8F-C2ACDD845421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228601"/>
            <a:ext cx="834390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676400"/>
            <a:ext cx="8343900" cy="4500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87" y="6515100"/>
            <a:ext cx="1071563" cy="342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F573F98B-48C1-7746-8399-6D7EF7FB5479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515101"/>
            <a:ext cx="4171950" cy="342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50" y="6515100"/>
            <a:ext cx="1214438" cy="342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8A274D8-BDF7-394B-B94E-BD6A355A6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52">
          <p15:clr>
            <a:srgbClr val="F26B43"/>
          </p15:clr>
        </p15:guide>
        <p15:guide id="4" pos="5508">
          <p15:clr>
            <a:srgbClr val="F26B43"/>
          </p15:clr>
        </p15:guide>
        <p15:guide id="5" orient="horz" pos="1056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orient="horz" pos="144">
          <p15:clr>
            <a:srgbClr val="F26B43"/>
          </p15:clr>
        </p15:guide>
        <p15:guide id="8" orient="horz" pos="4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1149" y="739833"/>
            <a:ext cx="4799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ESO for EMS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936865" y="29510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5" y="2749701"/>
            <a:ext cx="2466542" cy="3276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3418" y="1705012"/>
            <a:ext cx="487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Coming to Dayton Children’s </a:t>
            </a:r>
            <a:r>
              <a:rPr lang="en-US" dirty="0" smtClean="0"/>
              <a:t>early Fall </a:t>
            </a: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61" y="503599"/>
            <a:ext cx="3064994" cy="2246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93" y="2515722"/>
            <a:ext cx="5461714" cy="30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AED3"/>
      </a:accent1>
      <a:accent2>
        <a:srgbClr val="E67E3C"/>
      </a:accent2>
      <a:accent3>
        <a:srgbClr val="8A8A8D"/>
      </a:accent3>
      <a:accent4>
        <a:srgbClr val="F7A800"/>
      </a:accent4>
      <a:accent5>
        <a:srgbClr val="B687B8"/>
      </a:accent5>
      <a:accent6>
        <a:srgbClr val="AAAD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9009</TotalTime>
  <Words>11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Moran</dc:creator>
  <cp:lastModifiedBy>Lisa Schwing</cp:lastModifiedBy>
  <cp:revision>543</cp:revision>
  <cp:lastPrinted>2021-04-06T19:51:35Z</cp:lastPrinted>
  <dcterms:created xsi:type="dcterms:W3CDTF">2016-07-13T13:57:57Z</dcterms:created>
  <dcterms:modified xsi:type="dcterms:W3CDTF">2021-04-19T17:19:59Z</dcterms:modified>
</cp:coreProperties>
</file>