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AE4A0-F95A-42D2-988B-40DEDA558FF6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D3BCA-EC56-47EE-BBDD-94CBAA23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Diagram, engineering drawing&#10;&#10;Description automatically generated">
            <a:extLst>
              <a:ext uri="{FF2B5EF4-FFF2-40B4-BE49-F238E27FC236}">
                <a16:creationId xmlns="" xmlns:a16="http://schemas.microsoft.com/office/drawing/2014/main" id="{3F1301B1-D078-4B09-9438-755B5BF40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1" y="644298"/>
            <a:ext cx="8946278" cy="57887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11335" y="76046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7243028" y="2293952"/>
            <a:ext cx="11472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Fair Street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1115680">
            <a:off x="3767881" y="5602147"/>
            <a:ext cx="15979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Sweitzer</a:t>
            </a:r>
            <a:r>
              <a:rPr lang="en-US" dirty="0" smtClean="0"/>
              <a:t> Street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70982" y="3181079"/>
            <a:ext cx="12581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Central Ave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22247" y="4094141"/>
            <a:ext cx="9528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Hospital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9046" y="152400"/>
            <a:ext cx="1214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5491" y="882134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283137" y="4064076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98406" y="3625334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07691" y="3169473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Left Arrow 1"/>
          <p:cNvSpPr/>
          <p:nvPr/>
        </p:nvSpPr>
        <p:spPr>
          <a:xfrm>
            <a:off x="445430" y="676211"/>
            <a:ext cx="705164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92119" y="2996413"/>
            <a:ext cx="9528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Hospital</a:t>
            </a:r>
            <a:endParaRPr lang="en-US" dirty="0"/>
          </a:p>
        </p:txBody>
      </p:sp>
      <p:sp>
        <p:nvSpPr>
          <p:cNvPr id="33" name="Striped Right Arrow 32"/>
          <p:cNvSpPr/>
          <p:nvPr/>
        </p:nvSpPr>
        <p:spPr>
          <a:xfrm rot="5400000">
            <a:off x="3279043" y="2885835"/>
            <a:ext cx="274320" cy="914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triped Right Arrow 33"/>
          <p:cNvSpPr/>
          <p:nvPr/>
        </p:nvSpPr>
        <p:spPr>
          <a:xfrm rot="2700000">
            <a:off x="3279043" y="2303582"/>
            <a:ext cx="274320" cy="914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triped Right Arrow 34"/>
          <p:cNvSpPr/>
          <p:nvPr/>
        </p:nvSpPr>
        <p:spPr>
          <a:xfrm>
            <a:off x="2636520" y="2174266"/>
            <a:ext cx="274320" cy="914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triped Right Arrow 35"/>
          <p:cNvSpPr/>
          <p:nvPr/>
        </p:nvSpPr>
        <p:spPr>
          <a:xfrm rot="-2700000">
            <a:off x="1343901" y="2219986"/>
            <a:ext cx="274320" cy="914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triped Right Arrow 36"/>
          <p:cNvSpPr/>
          <p:nvPr/>
        </p:nvSpPr>
        <p:spPr>
          <a:xfrm rot="16200000">
            <a:off x="1222203" y="2909615"/>
            <a:ext cx="274320" cy="914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triped Right Arrow 37"/>
          <p:cNvSpPr/>
          <p:nvPr/>
        </p:nvSpPr>
        <p:spPr>
          <a:xfrm rot="16200000">
            <a:off x="1222203" y="3948946"/>
            <a:ext cx="274320" cy="914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triped Right Arrow 38"/>
          <p:cNvSpPr/>
          <p:nvPr/>
        </p:nvSpPr>
        <p:spPr>
          <a:xfrm rot="16200000">
            <a:off x="1222203" y="4825317"/>
            <a:ext cx="274320" cy="914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triped Right Arrow 40"/>
          <p:cNvSpPr/>
          <p:nvPr/>
        </p:nvSpPr>
        <p:spPr>
          <a:xfrm>
            <a:off x="1905000" y="2170896"/>
            <a:ext cx="274320" cy="914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triped Right Arrow 41"/>
          <p:cNvSpPr/>
          <p:nvPr/>
        </p:nvSpPr>
        <p:spPr>
          <a:xfrm rot="16200000">
            <a:off x="1221282" y="5583227"/>
            <a:ext cx="274320" cy="914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triped Right Arrow 42"/>
          <p:cNvSpPr/>
          <p:nvPr/>
        </p:nvSpPr>
        <p:spPr>
          <a:xfrm rot="2700000">
            <a:off x="3302128" y="3320025"/>
            <a:ext cx="274320" cy="914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610377" y="3369454"/>
            <a:ext cx="1676510" cy="0"/>
          </a:xfrm>
          <a:prstGeom prst="line">
            <a:avLst/>
          </a:prstGeom>
          <a:ln w="50800" cmpd="sng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906" y="3456554"/>
            <a:ext cx="461665" cy="155164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Sherman Street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483177" y="3791542"/>
            <a:ext cx="1476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Ambulance Entrance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1027" name="Picture 1" descr="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775" y="9461"/>
            <a:ext cx="17430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</TotalTime>
  <Words>14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Scott Hill</cp:lastModifiedBy>
  <cp:revision>20</cp:revision>
  <dcterms:created xsi:type="dcterms:W3CDTF">2018-05-11T18:48:11Z</dcterms:created>
  <dcterms:modified xsi:type="dcterms:W3CDTF">2021-07-08T15:32:08Z</dcterms:modified>
</cp:coreProperties>
</file>