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8"/>
  </p:notesMasterIdLst>
  <p:handoutMasterIdLst>
    <p:handoutMasterId r:id="rId9"/>
  </p:handoutMasterIdLst>
  <p:sldIdLst>
    <p:sldId id="2147479840" r:id="rId5"/>
    <p:sldId id="2147479837" r:id="rId6"/>
    <p:sldId id="2147479838" r:id="rId7"/>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Pager Template" id="{273A9F48-E71A-45FF-A534-9028AEC7D55C}">
          <p14:sldIdLst>
            <p14:sldId id="2147479840"/>
            <p14:sldId id="2147479837"/>
            <p14:sldId id="21474798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4F724-6657-A11A-0140-84997CBBCC4B}" name="Madu, Amara" initials="MA" userId="S::ammadu@deloitte.com::dad78b3e-5f7b-4983-88e2-4eb9853849c7" providerId="AD"/>
  <p188:author id="{C7DF0125-B3AA-2FAA-2987-A4BCB7C5B1ED}" name="Formica, Lauren" initials="FL" userId="S::lformica@deloitte.com::681ef309-c5bb-49b6-9c1b-4eda4075def6" providerId="AD"/>
  <p188:author id="{2EA1E625-8BA1-3FB0-9ECC-EB5FDDBDEF47}" name="Heller, Matt" initials="HM" userId="S::matheller@deloitte.com::8ca01161-d2fa-4f13-83f9-132a7dd6ac98" providerId="AD"/>
  <p188:author id="{9A863D26-2E40-F731-9B2A-C05DB63F39CD}" name="Cox, Sharon (ASPR)" initials="CS(" userId="S::Sharon.Cox@hhs.gov::0d059f37-b4dc-4e42-9d64-b57736238d2c" providerId="AD"/>
  <p188:author id="{D93FFE40-3FB3-F246-1D48-A41806A50D44}" name="Hitchcock, Katherine" initials="HK" userId="S::kathitchcock@deloitte.com::e6af7f41-9838-42f0-a176-1490a369f24f" providerId="AD"/>
  <p188:author id="{AB35E24F-E8E3-F13F-F6C8-58EDCC22C0EF}" name="Rollet, Shelley" initials="RS" userId="S::srollet@deloitte.com::4723c41b-9872-44bd-9e72-e82520935101" providerId="AD"/>
  <p188:author id="{B7EFD456-6331-31C0-42A0-EAAD309FEFE2}" name="Albers, Kirsten" initials="AK" userId="S::kalbers@deloitte.com::067b8c69-2db7-4d9d-bad9-64d4108f1aa0" providerId="AD"/>
  <p188:author id="{C0FDD95B-8AC5-D735-4187-658802F8A992}" name="Doyle, Megan" initials="MD" userId="S::megdoyle@deloitte.com::ab46a347-fc2d-4f1b-a5aa-e86f5193451f" providerId="AD"/>
  <p188:author id="{445F1291-C77B-35B3-DBB4-6147517CADC6}" name="West, Elizabeth" initials="WE" userId="S::eliwest@deloitte.com::dd801028-30e0-470b-b75b-278e5a15df32" providerId="AD"/>
  <p188:author id="{2830C197-0D99-6775-5DE7-60D571D39AB8}" name="Magafas, Odessa" initials="MO" userId="S::omagafas@deloitte.com::5336d326-cbb7-451a-bdfd-e348f6c223fb" providerId="AD"/>
  <p188:author id="{C7070299-3150-B251-C7E8-645FBF68D028}" name="Corso, Chiara" initials="CC" userId="Corso, Chiara" providerId="None"/>
  <p188:author id="{68F5BC99-E301-0E74-53DA-71A0DF0CC1CB}" name="Miller, Kati" initials="MK" userId="S::katimiller@deloitte.com::3fd4be6c-26e5-4295-893f-092764108f4a" providerId="AD"/>
  <p188:author id="{94F05DDB-4D3B-2EF4-441F-C51ECA630A43}" name="Balasca, Coralia" initials="BC" userId="S::cbalasca@deloitte.com::65efe78f-2937-4895-8064-8950aed702f7" providerId="AD"/>
  <p188:author id="{C5D790F1-864E-9BA6-3DE3-D7F9C7647B26}" name="Hannah, Jennifer (OS/ASPR/EMMO)" initials="HJ(" userId="S::Jennifer.Hannah@hhs.gov::ef2e3bf6-478d-425c-97e6-e04db1c38289" providerId="AD"/>
  <p188:author id="{5CF08BF7-BF12-F708-DFC2-3E183683B736}" name="Wassef, Megan" initials="WM" userId="S::mwassef@deloitte.com::5b57da0f-98e7-4af9-8189-42a3900299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bach, Kate" initials="GK" lastIdx="1" clrIdx="0">
    <p:extLst>
      <p:ext uri="{19B8F6BF-5375-455C-9EA6-DF929625EA0E}">
        <p15:presenceInfo xmlns:p15="http://schemas.microsoft.com/office/powerpoint/2012/main" userId="S::kgorbach@deloitte.com::0665430a-a3d1-4a29-a73f-e382a48c6ed1" providerId="AD"/>
      </p:ext>
    </p:extLst>
  </p:cmAuthor>
  <p:cmAuthor id="2" name="Said, Nima" initials="SN" lastIdx="8" clrIdx="1">
    <p:extLst>
      <p:ext uri="{19B8F6BF-5375-455C-9EA6-DF929625EA0E}">
        <p15:presenceInfo xmlns:p15="http://schemas.microsoft.com/office/powerpoint/2012/main" userId="S::nisaid@deloitte.com::c0c8b500-9086-4f6f-8cf6-68f52794b33d" providerId="AD"/>
      </p:ext>
    </p:extLst>
  </p:cmAuthor>
  <p:cmAuthor id="3" name="Ramos, Maria" initials="MR" lastIdx="5" clrIdx="2">
    <p:extLst>
      <p:ext uri="{19B8F6BF-5375-455C-9EA6-DF929625EA0E}">
        <p15:presenceInfo xmlns:p15="http://schemas.microsoft.com/office/powerpoint/2012/main" userId="Ramo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B43"/>
    <a:srgbClr val="062E61"/>
    <a:srgbClr val="AA6404"/>
    <a:srgbClr val="F3F7FB"/>
    <a:srgbClr val="990000"/>
    <a:srgbClr val="4E8542"/>
    <a:srgbClr val="155197"/>
    <a:srgbClr val="3769A2"/>
    <a:srgbClr val="FBD098"/>
    <a:srgbClr val="DDE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44" y="-26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bbs, Jessica" userId="7d9df94a-9354-4abd-9950-052a6db8739d" providerId="ADAL" clId="{310D7D39-864E-4DAA-8B80-6D057E286BF5}"/>
    <pc:docChg chg="modSld">
      <pc:chgData name="Grubbs, Jessica" userId="7d9df94a-9354-4abd-9950-052a6db8739d" providerId="ADAL" clId="{310D7D39-864E-4DAA-8B80-6D057E286BF5}" dt="2026-02-25T17:47:23.460" v="30" actId="20577"/>
      <pc:docMkLst>
        <pc:docMk/>
      </pc:docMkLst>
      <pc:sldChg chg="modSp mod">
        <pc:chgData name="Grubbs, Jessica" userId="7d9df94a-9354-4abd-9950-052a6db8739d" providerId="ADAL" clId="{310D7D39-864E-4DAA-8B80-6D057E286BF5}" dt="2026-02-25T17:47:23.460" v="30" actId="20577"/>
        <pc:sldMkLst>
          <pc:docMk/>
          <pc:sldMk cId="4008006519" sldId="2147479838"/>
        </pc:sldMkLst>
        <pc:spChg chg="mod">
          <ac:chgData name="Grubbs, Jessica" userId="7d9df94a-9354-4abd-9950-052a6db8739d" providerId="ADAL" clId="{310D7D39-864E-4DAA-8B80-6D057E286BF5}" dt="2026-02-25T17:47:23.460" v="30" actId="20577"/>
          <ac:spMkLst>
            <pc:docMk/>
            <pc:sldMk cId="4008006519" sldId="2147479838"/>
            <ac:spMk id="7" creationId="{0B6942A5-E68C-566A-DF66-1EA4C223DB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8F1FB3-B686-4D23-8982-DD3EBBDCD1C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9ADE826-8CB8-4A52-BC64-6E5A811BBF7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AEA8C6-9757-49F9-82D6-3FC5FF2FD6D5}" type="datetimeFigureOut">
              <a:rPr lang="en-US" smtClean="0"/>
              <a:t>2/25/2026</a:t>
            </a:fld>
            <a:endParaRPr lang="en-US"/>
          </a:p>
        </p:txBody>
      </p:sp>
      <p:sp>
        <p:nvSpPr>
          <p:cNvPr id="4" name="Footer Placeholder 3">
            <a:extLst>
              <a:ext uri="{FF2B5EF4-FFF2-40B4-BE49-F238E27FC236}">
                <a16:creationId xmlns:a16="http://schemas.microsoft.com/office/drawing/2014/main" id="{2EE02ED4-6237-4844-BCB6-F36D27DB5E9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84A041-D07C-4AE3-88A3-79E52F047A4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AB6212-C117-482C-BFF0-D92430FA4156}" type="slidenum">
              <a:rPr lang="en-US" smtClean="0"/>
              <a:t>‹#›</a:t>
            </a:fld>
            <a:endParaRPr lang="en-US"/>
          </a:p>
        </p:txBody>
      </p:sp>
    </p:spTree>
    <p:extLst>
      <p:ext uri="{BB962C8B-B14F-4D97-AF65-F5344CB8AC3E}">
        <p14:creationId xmlns:p14="http://schemas.microsoft.com/office/powerpoint/2010/main" val="7305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76547D8-9E7F-42E2-B297-642B8BEBBC57}" type="datetimeFigureOut">
              <a:rPr lang="en-US" smtClean="0"/>
              <a:t>2/25/2026</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C82FE53-96FD-4674-856B-3A2579520E59}" type="slidenum">
              <a:rPr lang="en-US" smtClean="0"/>
              <a:t>‹#›</a:t>
            </a:fld>
            <a:endParaRPr lang="en-US"/>
          </a:p>
        </p:txBody>
      </p:sp>
    </p:spTree>
    <p:extLst>
      <p:ext uri="{BB962C8B-B14F-4D97-AF65-F5344CB8AC3E}">
        <p14:creationId xmlns:p14="http://schemas.microsoft.com/office/powerpoint/2010/main" val="343861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C3EA6-5A10-75C8-5193-2E0567832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E0458-22B5-EE08-5421-262E8B1D8F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CF2A10-4221-F7AF-411E-74C4A7B1D3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3952F9-A974-E96B-3149-1755FB5D05EC}"/>
              </a:ext>
            </a:extLst>
          </p:cNvPr>
          <p:cNvSpPr>
            <a:spLocks noGrp="1"/>
          </p:cNvSpPr>
          <p:nvPr>
            <p:ph type="sldNum" sz="quarter" idx="5"/>
          </p:nvPr>
        </p:nvSpPr>
        <p:spPr/>
        <p:txBody>
          <a:bodyPr/>
          <a:lstStyle/>
          <a:p>
            <a:fld id="{7C82FE53-96FD-4674-856B-3A2579520E59}" type="slidenum">
              <a:rPr lang="en-US" smtClean="0"/>
              <a:t>1</a:t>
            </a:fld>
            <a:endParaRPr lang="en-US"/>
          </a:p>
        </p:txBody>
      </p:sp>
    </p:spTree>
    <p:extLst>
      <p:ext uri="{BB962C8B-B14F-4D97-AF65-F5344CB8AC3E}">
        <p14:creationId xmlns:p14="http://schemas.microsoft.com/office/powerpoint/2010/main" val="140504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82FE53-96FD-4674-856B-3A2579520E59}" type="slidenum">
              <a:rPr lang="en-US" smtClean="0"/>
              <a:t>2</a:t>
            </a:fld>
            <a:endParaRPr lang="en-US"/>
          </a:p>
        </p:txBody>
      </p:sp>
    </p:spTree>
    <p:extLst>
      <p:ext uri="{BB962C8B-B14F-4D97-AF65-F5344CB8AC3E}">
        <p14:creationId xmlns:p14="http://schemas.microsoft.com/office/powerpoint/2010/main" val="116282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82FE53-96FD-4674-856B-3A2579520E59}" type="slidenum">
              <a:rPr lang="en-US" smtClean="0"/>
              <a:t>3</a:t>
            </a:fld>
            <a:endParaRPr lang="en-US"/>
          </a:p>
        </p:txBody>
      </p:sp>
    </p:spTree>
    <p:extLst>
      <p:ext uri="{BB962C8B-B14F-4D97-AF65-F5344CB8AC3E}">
        <p14:creationId xmlns:p14="http://schemas.microsoft.com/office/powerpoint/2010/main" val="143114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Pag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134933"/>
      </p:ext>
    </p:extLst>
  </p:cSld>
  <p:clrMapOvr>
    <a:masterClrMapping/>
  </p:clrMapOvr>
  <p:extLst>
    <p:ext uri="{DCECCB84-F9BA-43D5-87BE-67443E8EF086}">
      <p15:sldGuideLst xmlns:p15="http://schemas.microsoft.com/office/powerpoint/2012/main">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5C17C09-9BD7-5DC1-11B5-0ECBDE2D6501}"/>
              </a:ext>
            </a:extLst>
          </p:cNvPr>
          <p:cNvSpPr/>
          <p:nvPr userDrawn="1"/>
        </p:nvSpPr>
        <p:spPr>
          <a:xfrm>
            <a:off x="114300" y="8804548"/>
            <a:ext cx="6629400" cy="258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750FACE-71C6-1057-E8A6-A06D7928C9EA}"/>
              </a:ext>
            </a:extLst>
          </p:cNvPr>
          <p:cNvSpPr txBox="1"/>
          <p:nvPr userDrawn="1"/>
        </p:nvSpPr>
        <p:spPr>
          <a:xfrm>
            <a:off x="114295" y="8815928"/>
            <a:ext cx="955329" cy="230832"/>
          </a:xfrm>
          <a:prstGeom prst="rect">
            <a:avLst/>
          </a:prstGeom>
          <a:noFill/>
        </p:spPr>
        <p:txBody>
          <a:bodyPr wrap="square">
            <a:spAutoFit/>
          </a:bodyPr>
          <a:lstStyle/>
          <a:p>
            <a:r>
              <a:rPr kumimoji="0" lang="en-US" sz="900" b="1" i="0" u="none"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aspr.hhs.gov</a:t>
            </a:r>
            <a:endParaRPr lang="en-US" sz="900" b="1">
              <a:solidFill>
                <a:schemeClr val="bg1"/>
              </a:solidFill>
            </a:endParaRPr>
          </a:p>
        </p:txBody>
      </p:sp>
      <p:sp>
        <p:nvSpPr>
          <p:cNvPr id="46" name="TextBox 45">
            <a:extLst>
              <a:ext uri="{FF2B5EF4-FFF2-40B4-BE49-F238E27FC236}">
                <a16:creationId xmlns:a16="http://schemas.microsoft.com/office/drawing/2014/main" id="{06674960-89F4-82BA-263C-15CB18654F6D}"/>
              </a:ext>
            </a:extLst>
          </p:cNvPr>
          <p:cNvSpPr txBox="1"/>
          <p:nvPr userDrawn="1"/>
        </p:nvSpPr>
        <p:spPr>
          <a:xfrm>
            <a:off x="5979363" y="8825828"/>
            <a:ext cx="869425" cy="230832"/>
          </a:xfrm>
          <a:prstGeom prst="rect">
            <a:avLst/>
          </a:prstGeom>
          <a:noFill/>
        </p:spPr>
        <p:txBody>
          <a:bodyPr wrap="square">
            <a:spAutoFit/>
          </a:bodyPr>
          <a:lstStyle/>
          <a:p>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@ASPRgov</a:t>
            </a:r>
            <a:endParaRPr lang="en-US" sz="900" b="1">
              <a:solidFill>
                <a:schemeClr val="bg1"/>
              </a:solidFill>
            </a:endParaRPr>
          </a:p>
        </p:txBody>
      </p:sp>
      <p:grpSp>
        <p:nvGrpSpPr>
          <p:cNvPr id="47" name="Group 46">
            <a:extLst>
              <a:ext uri="{FF2B5EF4-FFF2-40B4-BE49-F238E27FC236}">
                <a16:creationId xmlns:a16="http://schemas.microsoft.com/office/drawing/2014/main" id="{A81D700F-62B1-B8F2-67A3-4410A9778ED7}"/>
              </a:ext>
            </a:extLst>
          </p:cNvPr>
          <p:cNvGrpSpPr/>
          <p:nvPr userDrawn="1"/>
        </p:nvGrpSpPr>
        <p:grpSpPr>
          <a:xfrm>
            <a:off x="4203104" y="8837732"/>
            <a:ext cx="1805810" cy="192092"/>
            <a:chOff x="3428972" y="4729423"/>
            <a:chExt cx="1805810" cy="192092"/>
          </a:xfrm>
        </p:grpSpPr>
        <p:pic>
          <p:nvPicPr>
            <p:cNvPr id="48" name="bg object 17">
              <a:extLst>
                <a:ext uri="{FF2B5EF4-FFF2-40B4-BE49-F238E27FC236}">
                  <a16:creationId xmlns:a16="http://schemas.microsoft.com/office/drawing/2014/main" id="{7374B8E0-5744-B6BB-9087-113D6C7ED118}"/>
                </a:ext>
              </a:extLst>
            </p:cNvPr>
            <p:cNvPicPr/>
            <p:nvPr userDrawn="1"/>
          </p:nvPicPr>
          <p:blipFill>
            <a:blip r:embed="rId3" cstate="print"/>
            <a:stretch>
              <a:fillRect/>
            </a:stretch>
          </p:blipFill>
          <p:spPr>
            <a:xfrm>
              <a:off x="3428972" y="4729423"/>
              <a:ext cx="192052" cy="192052"/>
            </a:xfrm>
            <a:prstGeom prst="rect">
              <a:avLst/>
            </a:prstGeom>
          </p:spPr>
        </p:pic>
        <p:grpSp>
          <p:nvGrpSpPr>
            <p:cNvPr id="49" name="Group 48">
              <a:extLst>
                <a:ext uri="{FF2B5EF4-FFF2-40B4-BE49-F238E27FC236}">
                  <a16:creationId xmlns:a16="http://schemas.microsoft.com/office/drawing/2014/main" id="{ED0BEB44-4CA9-2927-4172-673F0A51CAC1}"/>
                </a:ext>
              </a:extLst>
            </p:cNvPr>
            <p:cNvGrpSpPr/>
            <p:nvPr/>
          </p:nvGrpSpPr>
          <p:grpSpPr>
            <a:xfrm>
              <a:off x="3660026" y="4729463"/>
              <a:ext cx="192024" cy="192024"/>
              <a:chOff x="3660026" y="4729491"/>
              <a:chExt cx="192024" cy="192024"/>
            </a:xfrm>
          </p:grpSpPr>
          <p:sp>
            <p:nvSpPr>
              <p:cNvPr id="56" name="Oval 55">
                <a:extLst>
                  <a:ext uri="{FF2B5EF4-FFF2-40B4-BE49-F238E27FC236}">
                    <a16:creationId xmlns:a16="http://schemas.microsoft.com/office/drawing/2014/main" id="{A6F36A78-854D-E6B9-D547-7D40B111E1A1}"/>
                  </a:ext>
                </a:extLst>
              </p:cNvPr>
              <p:cNvSpPr/>
              <p:nvPr/>
            </p:nvSpPr>
            <p:spPr>
              <a:xfrm>
                <a:off x="3660026" y="4729491"/>
                <a:ext cx="192024" cy="19202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bg object 18">
                <a:extLst>
                  <a:ext uri="{FF2B5EF4-FFF2-40B4-BE49-F238E27FC236}">
                    <a16:creationId xmlns:a16="http://schemas.microsoft.com/office/drawing/2014/main" id="{6974DB64-9E1B-107A-5F94-BC40E9D9E608}"/>
                  </a:ext>
                </a:extLst>
              </p:cNvPr>
              <p:cNvPicPr>
                <a:picLocks noChangeAspect="1"/>
              </p:cNvPicPr>
              <p:nvPr userDrawn="1"/>
            </p:nvPicPr>
            <p:blipFill>
              <a:blip r:embed="rId4" cstate="print"/>
              <a:srcRect l="8062" t="11689" r="8062" b="11689"/>
              <a:stretch/>
            </p:blipFill>
            <p:spPr>
              <a:xfrm>
                <a:off x="3690985" y="4755976"/>
                <a:ext cx="137160" cy="137160"/>
              </a:xfrm>
              <a:prstGeom prst="rect">
                <a:avLst/>
              </a:prstGeom>
            </p:spPr>
          </p:pic>
        </p:grpSp>
        <p:pic>
          <p:nvPicPr>
            <p:cNvPr id="50" name="bg object 19">
              <a:extLst>
                <a:ext uri="{FF2B5EF4-FFF2-40B4-BE49-F238E27FC236}">
                  <a16:creationId xmlns:a16="http://schemas.microsoft.com/office/drawing/2014/main" id="{6794B4E2-EAA4-D9F3-9589-16AAC6488AD8}"/>
                </a:ext>
              </a:extLst>
            </p:cNvPr>
            <p:cNvPicPr>
              <a:picLocks noChangeAspect="1"/>
            </p:cNvPicPr>
            <p:nvPr userDrawn="1"/>
          </p:nvPicPr>
          <p:blipFill>
            <a:blip r:embed="rId5" cstate="print"/>
            <a:stretch>
              <a:fillRect/>
            </a:stretch>
          </p:blipFill>
          <p:spPr>
            <a:xfrm>
              <a:off x="4121676" y="4729431"/>
              <a:ext cx="192052" cy="192052"/>
            </a:xfrm>
            <a:prstGeom prst="rect">
              <a:avLst/>
            </a:prstGeom>
          </p:spPr>
        </p:pic>
        <p:pic>
          <p:nvPicPr>
            <p:cNvPr id="51" name="bg object 20">
              <a:extLst>
                <a:ext uri="{FF2B5EF4-FFF2-40B4-BE49-F238E27FC236}">
                  <a16:creationId xmlns:a16="http://schemas.microsoft.com/office/drawing/2014/main" id="{85A5E555-96E8-0EC1-B99B-41D483D975E2}"/>
                </a:ext>
              </a:extLst>
            </p:cNvPr>
            <p:cNvPicPr>
              <a:picLocks noChangeAspect="1"/>
            </p:cNvPicPr>
            <p:nvPr userDrawn="1"/>
          </p:nvPicPr>
          <p:blipFill>
            <a:blip r:embed="rId6" cstate="print"/>
            <a:stretch>
              <a:fillRect/>
            </a:stretch>
          </p:blipFill>
          <p:spPr>
            <a:xfrm>
              <a:off x="3891052" y="4729439"/>
              <a:ext cx="191622" cy="192052"/>
            </a:xfrm>
            <a:prstGeom prst="rect">
              <a:avLst/>
            </a:prstGeom>
          </p:spPr>
        </p:pic>
        <p:pic>
          <p:nvPicPr>
            <p:cNvPr id="52" name="bg object 21">
              <a:extLst>
                <a:ext uri="{FF2B5EF4-FFF2-40B4-BE49-F238E27FC236}">
                  <a16:creationId xmlns:a16="http://schemas.microsoft.com/office/drawing/2014/main" id="{5D1978FB-01BF-DD9F-1D0B-5FACA03395E6}"/>
                </a:ext>
              </a:extLst>
            </p:cNvPr>
            <p:cNvPicPr/>
            <p:nvPr userDrawn="1"/>
          </p:nvPicPr>
          <p:blipFill>
            <a:blip r:embed="rId7" cstate="print"/>
            <a:stretch>
              <a:fillRect/>
            </a:stretch>
          </p:blipFill>
          <p:spPr>
            <a:xfrm>
              <a:off x="4811678" y="4729447"/>
              <a:ext cx="192052" cy="192052"/>
            </a:xfrm>
            <a:prstGeom prst="rect">
              <a:avLst/>
            </a:prstGeom>
          </p:spPr>
        </p:pic>
        <p:pic>
          <p:nvPicPr>
            <p:cNvPr id="53" name="bg object 22">
              <a:extLst>
                <a:ext uri="{FF2B5EF4-FFF2-40B4-BE49-F238E27FC236}">
                  <a16:creationId xmlns:a16="http://schemas.microsoft.com/office/drawing/2014/main" id="{555E79E1-3A35-87A5-15EA-376EDA4E99B0}"/>
                </a:ext>
              </a:extLst>
            </p:cNvPr>
            <p:cNvPicPr/>
            <p:nvPr userDrawn="1"/>
          </p:nvPicPr>
          <p:blipFill>
            <a:blip r:embed="rId8" cstate="print"/>
            <a:stretch>
              <a:fillRect/>
            </a:stretch>
          </p:blipFill>
          <p:spPr>
            <a:xfrm>
              <a:off x="5042730" y="4729455"/>
              <a:ext cx="192052" cy="192052"/>
            </a:xfrm>
            <a:prstGeom prst="rect">
              <a:avLst/>
            </a:prstGeom>
          </p:spPr>
        </p:pic>
        <p:pic>
          <p:nvPicPr>
            <p:cNvPr id="54" name="object 3">
              <a:extLst>
                <a:ext uri="{FF2B5EF4-FFF2-40B4-BE49-F238E27FC236}">
                  <a16:creationId xmlns:a16="http://schemas.microsoft.com/office/drawing/2014/main" id="{0E4E7E65-C2E6-09B6-A83D-4DD8631290F2}"/>
                </a:ext>
              </a:extLst>
            </p:cNvPr>
            <p:cNvPicPr/>
            <p:nvPr userDrawn="1"/>
          </p:nvPicPr>
          <p:blipFill>
            <a:blip r:embed="rId9" cstate="print"/>
            <a:stretch>
              <a:fillRect/>
            </a:stretch>
          </p:blipFill>
          <p:spPr>
            <a:xfrm>
              <a:off x="4352730" y="4729463"/>
              <a:ext cx="188920" cy="192052"/>
            </a:xfrm>
            <a:prstGeom prst="rect">
              <a:avLst/>
            </a:prstGeom>
          </p:spPr>
        </p:pic>
        <p:pic>
          <p:nvPicPr>
            <p:cNvPr id="55" name="Picture 54" descr="A blue butterfly in a white circle&#10;&#10;AI-generated content may be incorrect.">
              <a:extLst>
                <a:ext uri="{FF2B5EF4-FFF2-40B4-BE49-F238E27FC236}">
                  <a16:creationId xmlns:a16="http://schemas.microsoft.com/office/drawing/2014/main" id="{8B17B639-3FBA-AE02-65F4-C29A4866DFFC}"/>
                </a:ext>
              </a:extLst>
            </p:cNvPr>
            <p:cNvPicPr>
              <a:picLocks noChangeAspect="1"/>
            </p:cNvPicPr>
            <p:nvPr/>
          </p:nvPicPr>
          <p:blipFill>
            <a:blip r:embed="rId10">
              <a:extLst>
                <a:ext uri="{28A0092B-C50C-407E-A947-70E740481C1C}">
                  <a14:useLocalDpi xmlns:a14="http://schemas.microsoft.com/office/drawing/2010/main" val="0"/>
                </a:ext>
              </a:extLst>
            </a:blip>
            <a:srcRect l="12852" t="12852" r="12852" b="12852"/>
            <a:stretch/>
          </p:blipFill>
          <p:spPr>
            <a:xfrm>
              <a:off x="4580652" y="4729443"/>
              <a:ext cx="192024" cy="192024"/>
            </a:xfrm>
            <a:prstGeom prst="rect">
              <a:avLst/>
            </a:prstGeom>
          </p:spPr>
        </p:pic>
      </p:grpSp>
      <p:pic>
        <p:nvPicPr>
          <p:cNvPr id="13" name="Picture 12">
            <a:extLst>
              <a:ext uri="{FF2B5EF4-FFF2-40B4-BE49-F238E27FC236}">
                <a16:creationId xmlns:a16="http://schemas.microsoft.com/office/drawing/2014/main" id="{81B6E3D5-473F-67C7-3639-6F5787CE41EC}"/>
              </a:ext>
            </a:extLst>
          </p:cNvPr>
          <p:cNvPicPr>
            <a:picLocks noChangeAspect="1"/>
          </p:cNvPicPr>
          <p:nvPr userDrawn="1"/>
        </p:nvPicPr>
        <p:blipFill rotWithShape="1">
          <a:blip r:embed="rId11"/>
          <a:srcRect t="2293" r="2655" b="11303"/>
          <a:stretch/>
        </p:blipFill>
        <p:spPr>
          <a:xfrm>
            <a:off x="114300" y="105429"/>
            <a:ext cx="6649729" cy="830910"/>
          </a:xfrm>
          <a:prstGeom prst="rect">
            <a:avLst/>
          </a:prstGeom>
        </p:spPr>
      </p:pic>
      <p:pic>
        <p:nvPicPr>
          <p:cNvPr id="14" name="Graphic 13" descr="Envelope with solid fill">
            <a:extLst>
              <a:ext uri="{FF2B5EF4-FFF2-40B4-BE49-F238E27FC236}">
                <a16:creationId xmlns:a16="http://schemas.microsoft.com/office/drawing/2014/main" id="{9DBFE906-CD82-56AB-5ED3-E52B1A7A53E4}"/>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6957" y="8823907"/>
            <a:ext cx="236746" cy="236746"/>
          </a:xfrm>
          <a:prstGeom prst="rect">
            <a:avLst/>
          </a:prstGeom>
        </p:spPr>
      </p:pic>
      <p:sp>
        <p:nvSpPr>
          <p:cNvPr id="15" name="TextBox 1">
            <a:extLst>
              <a:ext uri="{FF2B5EF4-FFF2-40B4-BE49-F238E27FC236}">
                <a16:creationId xmlns:a16="http://schemas.microsoft.com/office/drawing/2014/main" id="{CEC9BB23-05C0-E157-BD5A-2B87B24EAF45}"/>
              </a:ext>
            </a:extLst>
          </p:cNvPr>
          <p:cNvSpPr txBox="1"/>
          <p:nvPr userDrawn="1"/>
        </p:nvSpPr>
        <p:spPr>
          <a:xfrm>
            <a:off x="1204196" y="8826864"/>
            <a:ext cx="298142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ASPRClinicalReadinessRoundsECHO@salud.unm.edu</a:t>
            </a:r>
            <a:endParaRPr kumimoji="0" lang="en-US" sz="900" b="0" i="0" strike="noStrike" kern="120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2919523"/>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8">
          <p15:clr>
            <a:srgbClr val="F26B43"/>
          </p15:clr>
        </p15:guide>
        <p15:guide id="2" pos="2160">
          <p15:clr>
            <a:srgbClr val="F26B43"/>
          </p15:clr>
        </p15:guide>
        <p15:guide id="3" pos="4248">
          <p15:clr>
            <a:srgbClr val="F26B43"/>
          </p15:clr>
        </p15:guide>
        <p15:guide id="4" pos="72">
          <p15:clr>
            <a:srgbClr val="F26B43"/>
          </p15:clr>
        </p15:guide>
        <p15:guide id="5" orient="horz" pos="5496">
          <p15:clr>
            <a:srgbClr val="F26B43"/>
          </p15:clr>
        </p15:guide>
        <p15:guide id="6"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echo.org/public/program/PRGM1703002309004M2CX1LFEND"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mailto:no-reply@iecho.org" TargetMode="External"/><Relationship Id="rId4" Type="http://schemas.openxmlformats.org/officeDocument/2006/relationships/hyperlink" Target="https://mcq2gw7gq8-hdsfhqxzn30v35pgy.pub.sfmc-content.com/pkfzr21dq5z"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echo.org/public/program/PRGM1703002309004M2CX1LFEN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7760-2668-BAF1-82D6-B8EFEE3D29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FD6B29-C348-F66E-C886-F58742B31931}"/>
              </a:ext>
            </a:extLst>
          </p:cNvPr>
          <p:cNvSpPr txBox="1"/>
          <p:nvPr/>
        </p:nvSpPr>
        <p:spPr>
          <a:xfrm>
            <a:off x="5317554" y="9067056"/>
            <a:ext cx="1426464" cy="153888"/>
          </a:xfrm>
          <a:prstGeom prst="rect">
            <a:avLst/>
          </a:prstGeom>
          <a:noFill/>
        </p:spPr>
        <p:txBody>
          <a:bodyPr wrap="square" lIns="0" tIns="0" rIns="0" bIns="0" rtlCol="0">
            <a:spAutoFit/>
          </a:bodyPr>
          <a:lstStyle/>
          <a:p>
            <a:pPr algn="r"/>
            <a:r>
              <a:rPr lang="en-US" sz="500" i="1" dirty="0">
                <a:latin typeface="Open Sans" panose="020B0606030504020204" pitchFamily="34" charset="0"/>
                <a:ea typeface="Open Sans" panose="020B0606030504020204" pitchFamily="34" charset="0"/>
                <a:cs typeface="Open Sans" panose="020B0606030504020204" pitchFamily="34" charset="0"/>
              </a:rPr>
              <a:t>Last Updated August 2025</a:t>
            </a:r>
          </a:p>
          <a:p>
            <a:pPr algn="r"/>
            <a:endParaRPr lang="en-US" sz="500" i="1"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F187C0D7-843D-A21B-F10F-C1402C121D66}"/>
              </a:ext>
            </a:extLst>
          </p:cNvPr>
          <p:cNvSpPr txBox="1"/>
          <p:nvPr/>
        </p:nvSpPr>
        <p:spPr>
          <a:xfrm>
            <a:off x="114300" y="937310"/>
            <a:ext cx="6103054" cy="353943"/>
          </a:xfrm>
          <a:prstGeom prst="rect">
            <a:avLst/>
          </a:prstGeom>
          <a:solidFill>
            <a:schemeClr val="bg1"/>
          </a:solidFill>
        </p:spPr>
        <p:txBody>
          <a:bodyPr wrap="square" lIns="0" rIns="0" rtlCol="0">
            <a:spAutoFit/>
          </a:bodyPr>
          <a:lstStyle/>
          <a:p>
            <a:pPr marL="0" marR="0" lvl="0" indent="0" defTabSz="403433"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062E61"/>
                </a:solidFill>
                <a:effectLst/>
                <a:uLnTx/>
                <a:uFillTx/>
                <a:latin typeface="Open Sans" panose="020B0606030504020204" pitchFamily="34" charset="0"/>
                <a:ea typeface="Open Sans" panose="020B0606030504020204" pitchFamily="34" charset="0"/>
                <a:cs typeface="Open Sans" panose="020B0606030504020204" pitchFamily="34" charset="0"/>
              </a:rPr>
              <a:t>HHS/ASPR Project ECHO Clinical Readiness Rounds</a:t>
            </a:r>
            <a:endParaRPr kumimoji="0" lang="en-US" sz="165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01E23CB5-A84A-7765-3444-77ADA468B918}"/>
              </a:ext>
            </a:extLst>
          </p:cNvPr>
          <p:cNvSpPr/>
          <p:nvPr/>
        </p:nvSpPr>
        <p:spPr>
          <a:xfrm>
            <a:off x="114300" y="1322765"/>
            <a:ext cx="6103054" cy="276999"/>
          </a:xfrm>
          <a:prstGeom prst="rect">
            <a:avLst/>
          </a:prstGeom>
        </p:spPr>
        <p:txBody>
          <a:bodyPr wrap="square" lIns="0" tIns="45720" rIns="0" bIns="45720" anchor="t">
            <a:spAutoFit/>
          </a:bodyPr>
          <a:lstStyle/>
          <a:p>
            <a:pPr defTabSz="403433">
              <a:spcAft>
                <a:spcPts val="265"/>
              </a:spcAft>
              <a:defRPr/>
            </a:pPr>
            <a:r>
              <a:rPr lang="en-US" sz="1200" b="1" dirty="0">
                <a:latin typeface="Open Sans"/>
                <a:ea typeface="Open Sans"/>
                <a:cs typeface="Open Sans"/>
              </a:rPr>
              <a:t>How to register for sessions</a:t>
            </a:r>
            <a:endParaRPr kumimoji="0" lang="en-US" sz="1200" b="1" u="none" strike="noStrike" kern="1200" cap="none" spc="0" normalizeH="0" baseline="0" noProof="0" dirty="0">
              <a:ln>
                <a:noFill/>
              </a:ln>
              <a:effectLst/>
              <a:uLnTx/>
              <a:uFillTx/>
              <a:latin typeface="Open Sans"/>
              <a:ea typeface="Open Sans"/>
              <a:cs typeface="Open Sans"/>
            </a:endParaRPr>
          </a:p>
        </p:txBody>
      </p:sp>
      <p:sp>
        <p:nvSpPr>
          <p:cNvPr id="5" name="Rectangle 4">
            <a:extLst>
              <a:ext uri="{FF2B5EF4-FFF2-40B4-BE49-F238E27FC236}">
                <a16:creationId xmlns:a16="http://schemas.microsoft.com/office/drawing/2014/main" id="{481DD709-411E-EEEB-51FC-F7DD5FE938A8}"/>
              </a:ext>
            </a:extLst>
          </p:cNvPr>
          <p:cNvSpPr/>
          <p:nvPr/>
        </p:nvSpPr>
        <p:spPr>
          <a:xfrm>
            <a:off x="24454" y="1583187"/>
            <a:ext cx="6675048" cy="430887"/>
          </a:xfrm>
          <a:prstGeom prst="rect">
            <a:avLst/>
          </a:prstGeom>
          <a:ln>
            <a:noFill/>
          </a:ln>
        </p:spPr>
        <p:txBody>
          <a:bodyPr wrap="square" lIns="91440" tIns="45720" rIns="91440" bIns="45720" anchor="t">
            <a:spAutoFit/>
          </a:bodyPr>
          <a:lstStyle/>
          <a:p>
            <a:pPr defTabSz="929157" fontAlgn="base">
              <a:spcBef>
                <a:spcPts val="582"/>
              </a:spcBef>
              <a:spcAft>
                <a:spcPts val="600"/>
              </a:spcAft>
              <a:defRPr/>
            </a:pPr>
            <a:r>
              <a:rPr lang="en-US" sz="1100" i="1" dirty="0">
                <a:solidFill>
                  <a:srgbClr val="000000"/>
                </a:solidFill>
                <a:latin typeface="Open Sans"/>
                <a:ea typeface="Open Sans"/>
                <a:cs typeface="Open Sans"/>
              </a:rPr>
              <a:t>This step-by-step guide walks you through creating an iECHO account, which will register you for </a:t>
            </a:r>
            <a:br>
              <a:rPr lang="en-US" sz="1100" i="1" dirty="0">
                <a:solidFill>
                  <a:srgbClr val="000000"/>
                </a:solidFill>
                <a:latin typeface="Open Sans"/>
                <a:ea typeface="Open Sans"/>
                <a:cs typeface="Open Sans"/>
              </a:rPr>
            </a:br>
            <a:r>
              <a:rPr lang="en-US" sz="1100" i="1" dirty="0">
                <a:solidFill>
                  <a:srgbClr val="000000"/>
                </a:solidFill>
                <a:latin typeface="Open Sans"/>
                <a:ea typeface="Open Sans"/>
                <a:cs typeface="Open Sans"/>
              </a:rPr>
              <a:t>all upcoming Clinical Readiness Rounds sessions and allow</a:t>
            </a:r>
            <a:r>
              <a:rPr lang="en-US" sz="1100" i="1" dirty="0">
                <a:latin typeface="Open Sans"/>
                <a:ea typeface="Open Sans"/>
                <a:cs typeface="Open Sans"/>
              </a:rPr>
              <a:t> </a:t>
            </a:r>
            <a:r>
              <a:rPr kumimoji="0" lang="en-US" sz="1100" i="1" u="none" strike="noStrike" kern="1200" cap="none" spc="0" normalizeH="0" baseline="0" noProof="0" dirty="0">
                <a:ln>
                  <a:noFill/>
                </a:ln>
                <a:effectLst/>
                <a:uLnTx/>
                <a:uFillTx/>
                <a:latin typeface="Open Sans"/>
                <a:ea typeface="Open Sans"/>
                <a:cs typeface="Open Sans"/>
              </a:rPr>
              <a:t>you to access each </a:t>
            </a:r>
            <a:r>
              <a:rPr lang="en-US" sz="1100" i="1" dirty="0">
                <a:latin typeface="Open Sans"/>
                <a:ea typeface="Open Sans"/>
                <a:cs typeface="Open Sans"/>
              </a:rPr>
              <a:t>event and recording</a:t>
            </a:r>
            <a:r>
              <a:rPr kumimoji="0" lang="en-US" sz="1000" b="1" i="1" u="none" strike="noStrike" kern="1200" cap="none" spc="0" normalizeH="0" baseline="0" noProof="0" dirty="0">
                <a:ln>
                  <a:noFill/>
                </a:ln>
                <a:effectLst/>
                <a:uLnTx/>
                <a:uFillTx/>
                <a:latin typeface="Open Sans"/>
                <a:ea typeface="Open Sans"/>
                <a:cs typeface="Open Sans"/>
              </a:rPr>
              <a:t>. </a:t>
            </a:r>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2DDE0087-8B30-2D0C-1623-95D4C93AF4FA}"/>
              </a:ext>
            </a:extLst>
          </p:cNvPr>
          <p:cNvSpPr/>
          <p:nvPr/>
        </p:nvSpPr>
        <p:spPr>
          <a:xfrm>
            <a:off x="423452" y="2566172"/>
            <a:ext cx="4527206" cy="400110"/>
          </a:xfrm>
          <a:prstGeom prst="rect">
            <a:avLst/>
          </a:prstGeom>
        </p:spPr>
        <p:txBody>
          <a:bodyPr wrap="square" lIns="0" tIns="45720" rIns="0" bIns="45720" anchor="t">
            <a:spAutoFit/>
          </a:bodyPr>
          <a:lstStyle/>
          <a:p>
            <a:pPr defTabSz="403433">
              <a:spcAft>
                <a:spcPts val="265"/>
              </a:spcAft>
              <a:defRPr/>
            </a:pPr>
            <a:r>
              <a:rPr kumimoji="0" lang="en-US" sz="1000" b="1" u="none" strike="noStrike" kern="1200" cap="none" spc="0" normalizeH="0" baseline="0" noProof="0">
                <a:ln>
                  <a:noFill/>
                </a:ln>
                <a:effectLst/>
                <a:uLnTx/>
                <a:uFillTx/>
                <a:latin typeface="Open Sans"/>
                <a:ea typeface="Open Sans"/>
                <a:cs typeface="Open Sans"/>
              </a:rPr>
              <a:t>Select “Register Now</a:t>
            </a:r>
            <a:r>
              <a:rPr lang="en-US" sz="1000" b="1">
                <a:latin typeface="Open Sans"/>
                <a:ea typeface="Open Sans"/>
                <a:cs typeface="Open Sans"/>
              </a:rPr>
              <a:t>:” </a:t>
            </a:r>
            <a:r>
              <a:rPr lang="en-US" sz="1000" i="1">
                <a:latin typeface="Open Sans"/>
                <a:ea typeface="Open Sans"/>
                <a:cs typeface="Open Sans"/>
              </a:rPr>
              <a:t>The teal</a:t>
            </a:r>
            <a:r>
              <a:rPr kumimoji="0" lang="en-US" sz="1000" i="1" u="none" strike="noStrike" kern="1200" cap="none" spc="0" normalizeH="0" baseline="0" noProof="0">
                <a:ln>
                  <a:noFill/>
                </a:ln>
                <a:effectLst/>
                <a:uLnTx/>
                <a:uFillTx/>
                <a:latin typeface="Open Sans"/>
                <a:ea typeface="Open Sans"/>
                <a:cs typeface="Open Sans"/>
              </a:rPr>
              <a:t> button </a:t>
            </a:r>
            <a:r>
              <a:rPr lang="en-US" sz="1000" i="1">
                <a:latin typeface="Open Sans"/>
                <a:ea typeface="Open Sans"/>
                <a:cs typeface="Open Sans"/>
              </a:rPr>
              <a:t>can be found</a:t>
            </a:r>
            <a:r>
              <a:rPr kumimoji="0" lang="en-US" sz="1000" i="1" u="none" strike="noStrike" kern="1200" cap="none" spc="0" normalizeH="0" baseline="0" noProof="0">
                <a:ln>
                  <a:noFill/>
                </a:ln>
                <a:effectLst/>
                <a:uLnTx/>
                <a:uFillTx/>
                <a:latin typeface="Open Sans"/>
                <a:ea typeface="Open Sans"/>
                <a:cs typeface="Open Sans"/>
              </a:rPr>
              <a:t> below the “Upcoming Participant Groups” header, as shown below</a:t>
            </a:r>
            <a:r>
              <a:rPr lang="en-US" sz="1000" i="1">
                <a:latin typeface="Open Sans"/>
                <a:ea typeface="Open Sans"/>
                <a:cs typeface="Open Sans"/>
              </a:rPr>
              <a:t>: </a:t>
            </a:r>
            <a:endParaRPr kumimoji="0" lang="en-US" sz="1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C161D3C9-20B3-5A6A-BA1B-E17A40FB0518}"/>
              </a:ext>
            </a:extLst>
          </p:cNvPr>
          <p:cNvPicPr>
            <a:picLocks noChangeAspect="1"/>
          </p:cNvPicPr>
          <p:nvPr/>
        </p:nvPicPr>
        <p:blipFill rotWithShape="1">
          <a:blip r:embed="rId3"/>
          <a:srcRect l="41700" t="20719" r="5419" b="45263"/>
          <a:stretch/>
        </p:blipFill>
        <p:spPr>
          <a:xfrm>
            <a:off x="1395870" y="2940514"/>
            <a:ext cx="2403898" cy="869863"/>
          </a:xfrm>
          <a:prstGeom prst="rect">
            <a:avLst/>
          </a:prstGeom>
          <a:ln w="3175">
            <a:solidFill>
              <a:schemeClr val="bg1">
                <a:lumMod val="85000"/>
              </a:schemeClr>
            </a:solidFill>
          </a:ln>
        </p:spPr>
      </p:pic>
      <p:sp>
        <p:nvSpPr>
          <p:cNvPr id="12" name="Rectangle 11">
            <a:extLst>
              <a:ext uri="{FF2B5EF4-FFF2-40B4-BE49-F238E27FC236}">
                <a16:creationId xmlns:a16="http://schemas.microsoft.com/office/drawing/2014/main" id="{EE3CDB6F-67E9-F10E-6486-160A2CA79741}"/>
              </a:ext>
            </a:extLst>
          </p:cNvPr>
          <p:cNvSpPr/>
          <p:nvPr/>
        </p:nvSpPr>
        <p:spPr>
          <a:xfrm>
            <a:off x="423452" y="5313138"/>
            <a:ext cx="4218447" cy="400110"/>
          </a:xfrm>
          <a:prstGeom prst="rect">
            <a:avLst/>
          </a:prstGeom>
        </p:spPr>
        <p:txBody>
          <a:bodyPr wrap="square" lIns="0" tIns="45720" rIns="0" bIns="45720" anchor="t">
            <a:spAutoFit/>
          </a:bodyPr>
          <a:lstStyle/>
          <a:p>
            <a:pPr defTabSz="403433">
              <a:spcAft>
                <a:spcPts val="265"/>
              </a:spcAft>
              <a:defRPr/>
            </a:pPr>
            <a:r>
              <a:rPr kumimoji="0" lang="en-US" sz="1000" b="1" u="none" strike="noStrike" kern="1200" cap="none" spc="0" normalizeH="0" baseline="0" noProof="0">
                <a:ln>
                  <a:noFill/>
                </a:ln>
                <a:effectLst/>
                <a:uLnTx/>
                <a:uFillTx/>
                <a:latin typeface="Open Sans"/>
                <a:ea typeface="Open Sans"/>
                <a:cs typeface="Open Sans"/>
              </a:rPr>
              <a:t>Authenticate your new</a:t>
            </a:r>
            <a:r>
              <a:rPr lang="en-US" sz="1000" b="1">
                <a:latin typeface="Open Sans"/>
                <a:ea typeface="Open Sans"/>
                <a:cs typeface="Open Sans"/>
              </a:rPr>
              <a:t> account: </a:t>
            </a:r>
            <a:r>
              <a:rPr lang="en-US" sz="1000" i="1">
                <a:latin typeface="Open Sans"/>
                <a:ea typeface="Open Sans"/>
                <a:cs typeface="Open Sans"/>
              </a:rPr>
              <a:t>Enter the six-digit code sent to your email address or mobile device. Then, press “continue.”</a:t>
            </a:r>
          </a:p>
        </p:txBody>
      </p:sp>
      <p:sp>
        <p:nvSpPr>
          <p:cNvPr id="15" name="Rectangle 14">
            <a:extLst>
              <a:ext uri="{FF2B5EF4-FFF2-40B4-BE49-F238E27FC236}">
                <a16:creationId xmlns:a16="http://schemas.microsoft.com/office/drawing/2014/main" id="{A8F199BA-B9DA-672D-40BD-9E8A6287B4E3}"/>
              </a:ext>
            </a:extLst>
          </p:cNvPr>
          <p:cNvSpPr/>
          <p:nvPr/>
        </p:nvSpPr>
        <p:spPr>
          <a:xfrm>
            <a:off x="423452" y="7044632"/>
            <a:ext cx="3872084" cy="792525"/>
          </a:xfrm>
          <a:prstGeom prst="rect">
            <a:avLst/>
          </a:prstGeom>
        </p:spPr>
        <p:txBody>
          <a:bodyPr wrap="square" lIns="0" tIns="45720" rIns="0" bIns="45720" anchor="t">
            <a:spAutoFit/>
          </a:bodyPr>
          <a:lstStyle/>
          <a:p>
            <a:pPr defTabSz="403433">
              <a:spcAft>
                <a:spcPts val="265"/>
              </a:spcAft>
              <a:defRPr/>
            </a:pPr>
            <a:r>
              <a:rPr lang="en-US" sz="1000" b="1">
                <a:latin typeface="Open Sans"/>
                <a:ea typeface="Open Sans"/>
                <a:cs typeface="Open Sans"/>
              </a:rPr>
              <a:t>Select your institution. </a:t>
            </a:r>
            <a:r>
              <a:rPr kumimoji="0" lang="en-US" sz="1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Begin typing your institution and choose from the dropdown menu. </a:t>
            </a:r>
            <a:br>
              <a:rPr kumimoji="0" lang="en-US" sz="1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5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defTabSz="403433">
              <a:spcAft>
                <a:spcPts val="265"/>
              </a:spcAft>
              <a:defRPr/>
            </a:pPr>
            <a:r>
              <a:rPr lang="en-US" sz="900" i="1">
                <a:latin typeface="Open Sans" panose="020B0606030504020204" pitchFamily="34" charset="0"/>
                <a:ea typeface="Open Sans" panose="020B0606030504020204" pitchFamily="34" charset="0"/>
                <a:cs typeface="Open Sans" panose="020B0606030504020204" pitchFamily="34" charset="0"/>
              </a:rPr>
              <a:t>	</a:t>
            </a:r>
            <a:r>
              <a:rPr kumimoji="0" lang="en-US" sz="9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If you do not see a match, click "Add New Institution," complete the 	name and location fields, and click "Add."</a:t>
            </a:r>
            <a:endParaRPr lang="en-US" sz="900" i="1"/>
          </a:p>
        </p:txBody>
      </p:sp>
      <p:sp>
        <p:nvSpPr>
          <p:cNvPr id="17" name="Rectangle 16">
            <a:extLst>
              <a:ext uri="{FF2B5EF4-FFF2-40B4-BE49-F238E27FC236}">
                <a16:creationId xmlns:a16="http://schemas.microsoft.com/office/drawing/2014/main" id="{AE0DDFB3-7F50-2B3F-8588-57B097DDD36E}"/>
              </a:ext>
            </a:extLst>
          </p:cNvPr>
          <p:cNvSpPr/>
          <p:nvPr/>
        </p:nvSpPr>
        <p:spPr>
          <a:xfrm>
            <a:off x="423452" y="8075811"/>
            <a:ext cx="5883145" cy="246221"/>
          </a:xfrm>
          <a:prstGeom prst="rect">
            <a:avLst/>
          </a:prstGeom>
        </p:spPr>
        <p:txBody>
          <a:bodyPr wrap="square" lIns="0" rIns="0">
            <a:spAutoFit/>
          </a:bodyPr>
          <a:lstStyle/>
          <a:p>
            <a:pPr marL="0" marR="0" lvl="0" indent="0" defTabSz="403433" rtl="0" eaLnBrk="1" fontAlgn="auto" latinLnBrk="0" hangingPunct="1">
              <a:lnSpc>
                <a:spcPct val="100000"/>
              </a:lnSpc>
              <a:spcBef>
                <a:spcPts val="0"/>
              </a:spcBef>
              <a:spcAft>
                <a:spcPts val="265"/>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Finish up. </a:t>
            </a:r>
            <a:r>
              <a:rPr lang="en-US" sz="1000" i="1">
                <a:latin typeface="Open Sans" panose="020B0606030504020204" pitchFamily="34" charset="0"/>
                <a:ea typeface="Open Sans" panose="020B0606030504020204" pitchFamily="34" charset="0"/>
                <a:cs typeface="Open Sans" panose="020B0606030504020204" pitchFamily="34" charset="0"/>
              </a:rPr>
              <a:t>Enter your time zone and location, choose your profile privacy preference, and press confirm. </a:t>
            </a:r>
          </a:p>
        </p:txBody>
      </p:sp>
      <p:pic>
        <p:nvPicPr>
          <p:cNvPr id="18" name="Picture 17">
            <a:extLst>
              <a:ext uri="{FF2B5EF4-FFF2-40B4-BE49-F238E27FC236}">
                <a16:creationId xmlns:a16="http://schemas.microsoft.com/office/drawing/2014/main" id="{32EA9A5F-408B-58C5-A13F-4BE4B457F297}"/>
              </a:ext>
            </a:extLst>
          </p:cNvPr>
          <p:cNvPicPr>
            <a:picLocks noChangeAspect="1"/>
          </p:cNvPicPr>
          <p:nvPr/>
        </p:nvPicPr>
        <p:blipFill rotWithShape="1">
          <a:blip r:embed="rId4"/>
          <a:srcRect l="5555" t="10109" r="31482" b="8080"/>
          <a:stretch/>
        </p:blipFill>
        <p:spPr>
          <a:xfrm>
            <a:off x="4504875" y="6103671"/>
            <a:ext cx="2231820" cy="1631220"/>
          </a:xfrm>
          <a:prstGeom prst="rect">
            <a:avLst/>
          </a:prstGeom>
          <a:ln w="3175">
            <a:solidFill>
              <a:schemeClr val="bg1">
                <a:lumMod val="85000"/>
              </a:schemeClr>
            </a:solidFill>
          </a:ln>
        </p:spPr>
      </p:pic>
      <p:pic>
        <p:nvPicPr>
          <p:cNvPr id="19" name="Picture 18">
            <a:extLst>
              <a:ext uri="{FF2B5EF4-FFF2-40B4-BE49-F238E27FC236}">
                <a16:creationId xmlns:a16="http://schemas.microsoft.com/office/drawing/2014/main" id="{517B6487-735A-30AE-4464-34B0116E4FFB}"/>
              </a:ext>
            </a:extLst>
          </p:cNvPr>
          <p:cNvPicPr>
            <a:picLocks noChangeAspect="1"/>
          </p:cNvPicPr>
          <p:nvPr/>
        </p:nvPicPr>
        <p:blipFill rotWithShape="1">
          <a:blip r:embed="rId5"/>
          <a:srcRect l="5476" t="9076" r="64231" b="23251"/>
          <a:stretch/>
        </p:blipFill>
        <p:spPr>
          <a:xfrm>
            <a:off x="5116697" y="3762723"/>
            <a:ext cx="1619998" cy="2035602"/>
          </a:xfrm>
          <a:prstGeom prst="rect">
            <a:avLst/>
          </a:prstGeom>
          <a:ln w="3175">
            <a:solidFill>
              <a:schemeClr val="bg1">
                <a:lumMod val="85000"/>
              </a:schemeClr>
            </a:solidFill>
          </a:ln>
        </p:spPr>
      </p:pic>
      <p:sp>
        <p:nvSpPr>
          <p:cNvPr id="21" name="Rectangle 20">
            <a:extLst>
              <a:ext uri="{FF2B5EF4-FFF2-40B4-BE49-F238E27FC236}">
                <a16:creationId xmlns:a16="http://schemas.microsoft.com/office/drawing/2014/main" id="{EC1522D8-8903-0A7A-2E84-DA67FC2F2309}"/>
              </a:ext>
            </a:extLst>
          </p:cNvPr>
          <p:cNvSpPr/>
          <p:nvPr/>
        </p:nvSpPr>
        <p:spPr>
          <a:xfrm>
            <a:off x="423452" y="3881726"/>
            <a:ext cx="4098375" cy="400110"/>
          </a:xfrm>
          <a:prstGeom prst="rect">
            <a:avLst/>
          </a:prstGeom>
        </p:spPr>
        <p:txBody>
          <a:bodyPr wrap="square" lIns="0" tIns="45720" rIns="0" bIns="45720" anchor="t">
            <a:spAutoFit/>
          </a:bodyPr>
          <a:lstStyle/>
          <a:p>
            <a:pPr defTabSz="403433">
              <a:spcAft>
                <a:spcPts val="265"/>
              </a:spcAft>
              <a:defRPr/>
            </a:pPr>
            <a:r>
              <a:rPr lang="en-US" sz="1000" b="1" dirty="0">
                <a:latin typeface="Open Sans"/>
                <a:ea typeface="Open Sans"/>
                <a:cs typeface="Open Sans"/>
              </a:rPr>
              <a:t>M</a:t>
            </a:r>
            <a:r>
              <a:rPr kumimoji="0" lang="en-US" sz="1000" b="1" u="none" strike="noStrike" kern="1200" cap="none" spc="0" normalizeH="0" baseline="0" noProof="0" dirty="0" err="1">
                <a:ln>
                  <a:noFill/>
                </a:ln>
                <a:effectLst/>
                <a:uLnTx/>
                <a:uFillTx/>
                <a:latin typeface="Open Sans"/>
                <a:ea typeface="Open Sans"/>
                <a:cs typeface="Open Sans"/>
              </a:rPr>
              <a:t>ake</a:t>
            </a:r>
            <a:r>
              <a:rPr kumimoji="0" lang="en-US" sz="1000" b="1" u="none" strike="noStrike" kern="1200" cap="none" spc="0" normalizeH="0" baseline="0" noProof="0" dirty="0">
                <a:ln>
                  <a:noFill/>
                </a:ln>
                <a:effectLst/>
                <a:uLnTx/>
                <a:uFillTx/>
                <a:latin typeface="Open Sans"/>
                <a:ea typeface="Open Sans"/>
                <a:cs typeface="Open Sans"/>
              </a:rPr>
              <a:t> an iECHO account. </a:t>
            </a:r>
            <a:r>
              <a:rPr lang="en-US" sz="1000" i="1" dirty="0">
                <a:latin typeface="Open Sans"/>
                <a:ea typeface="Open Sans"/>
                <a:cs typeface="Open Sans"/>
              </a:rPr>
              <a:t>Select </a:t>
            </a:r>
            <a:r>
              <a:rPr kumimoji="0" lang="en-US" sz="1000" i="1" u="none" strike="noStrike" kern="1200" cap="none" spc="0" normalizeH="0" baseline="0" noProof="0" dirty="0">
                <a:ln>
                  <a:noFill/>
                </a:ln>
                <a:effectLst/>
                <a:uLnTx/>
                <a:uFillTx/>
                <a:latin typeface="Open Sans"/>
                <a:ea typeface="Open Sans"/>
                <a:cs typeface="Open Sans"/>
              </a:rPr>
              <a:t>your preferred language, and choose to create an account via an email, mobile number, or Google account.</a:t>
            </a:r>
          </a:p>
        </p:txBody>
      </p:sp>
      <p:sp>
        <p:nvSpPr>
          <p:cNvPr id="22" name="Rectangle 21">
            <a:extLst>
              <a:ext uri="{FF2B5EF4-FFF2-40B4-BE49-F238E27FC236}">
                <a16:creationId xmlns:a16="http://schemas.microsoft.com/office/drawing/2014/main" id="{1889CB65-A7B9-70DE-4A34-063A164CB12A}"/>
              </a:ext>
            </a:extLst>
          </p:cNvPr>
          <p:cNvSpPr/>
          <p:nvPr/>
        </p:nvSpPr>
        <p:spPr>
          <a:xfrm>
            <a:off x="3218174" y="8503438"/>
            <a:ext cx="3607927" cy="246221"/>
          </a:xfrm>
          <a:prstGeom prst="rect">
            <a:avLst/>
          </a:prstGeom>
        </p:spPr>
        <p:txBody>
          <a:bodyPr wrap="square" lIns="0" rIns="0">
            <a:spAutoFit/>
          </a:bodyPr>
          <a:lstStyle/>
          <a:p>
            <a:pPr marL="0" marR="0" lvl="0" indent="0" defTabSz="403433" rtl="0" eaLnBrk="1" fontAlgn="auto" latinLnBrk="0" hangingPunct="1">
              <a:lnSpc>
                <a:spcPct val="100000"/>
              </a:lnSpc>
              <a:spcBef>
                <a:spcPts val="0"/>
              </a:spcBef>
              <a:spcAft>
                <a:spcPts val="265"/>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Guide Continues on Back: </a:t>
            </a:r>
            <a:r>
              <a:rPr lang="en-US" sz="1000">
                <a:latin typeface="Open Sans" panose="020B0606030504020204" pitchFamily="34" charset="0"/>
                <a:ea typeface="Open Sans" panose="020B0606030504020204" pitchFamily="34" charset="0"/>
                <a:cs typeface="Open Sans" panose="020B0606030504020204" pitchFamily="34" charset="0"/>
              </a:rPr>
              <a:t>Learn</a:t>
            </a:r>
            <a:r>
              <a:rPr lang="en-US" sz="1000" b="1">
                <a:latin typeface="Open Sans" panose="020B0606030504020204" pitchFamily="34" charset="0"/>
                <a:ea typeface="Open Sans" panose="020B0606030504020204" pitchFamily="34" charset="0"/>
                <a:cs typeface="Open Sans" panose="020B0606030504020204" pitchFamily="34" charset="0"/>
              </a:rPr>
              <a:t> </a:t>
            </a:r>
            <a:r>
              <a:rPr lang="en-US" sz="1000">
                <a:latin typeface="Open Sans" panose="020B0606030504020204" pitchFamily="34" charset="0"/>
                <a:ea typeface="Open Sans" panose="020B0606030504020204" pitchFamily="34" charset="0"/>
                <a:cs typeface="Open Sans" panose="020B0606030504020204" pitchFamily="34" charset="0"/>
              </a:rPr>
              <a:t>how to stay in the loop </a:t>
            </a:r>
            <a:r>
              <a:rPr lang="en-US" sz="100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000">
                <a:latin typeface="Open Sans" panose="020B0606030504020204" pitchFamily="34" charset="0"/>
                <a:ea typeface="Open Sans" panose="020B0606030504020204" pitchFamily="34" charset="0"/>
                <a:cs typeface="Open Sans" panose="020B0606030504020204" pitchFamily="34" charset="0"/>
              </a:rPr>
              <a:t> </a:t>
            </a:r>
            <a:endParaRPr lang="en-US" sz="1000" i="1">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C6AC7B3D-C57A-5F5D-6304-D68B02E2B42C}"/>
              </a:ext>
            </a:extLst>
          </p:cNvPr>
          <p:cNvSpPr/>
          <p:nvPr/>
        </p:nvSpPr>
        <p:spPr>
          <a:xfrm>
            <a:off x="5525074" y="2044949"/>
            <a:ext cx="1218646" cy="121615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A9ED2EE-5945-AE44-AD80-A7A47947498F}"/>
              </a:ext>
            </a:extLst>
          </p:cNvPr>
          <p:cNvSpPr/>
          <p:nvPr/>
        </p:nvSpPr>
        <p:spPr>
          <a:xfrm>
            <a:off x="423452" y="2134969"/>
            <a:ext cx="4735434" cy="246221"/>
          </a:xfrm>
          <a:prstGeom prst="rect">
            <a:avLst/>
          </a:prstGeom>
        </p:spPr>
        <p:txBody>
          <a:bodyPr wrap="square" lIns="0" tIns="45720" rIns="0" bIns="45720" anchor="t">
            <a:spAutoFit/>
          </a:bodyPr>
          <a:lstStyle/>
          <a:p>
            <a:pPr defTabSz="403433">
              <a:spcAft>
                <a:spcPts val="265"/>
              </a:spcAft>
              <a:defRPr/>
            </a:pPr>
            <a:r>
              <a:rPr lang="en-US" sz="1000" b="1" dirty="0">
                <a:latin typeface="Open Sans"/>
                <a:ea typeface="Open Sans"/>
                <a:cs typeface="Open Sans"/>
              </a:rPr>
              <a:t>Access the iECHO platform: </a:t>
            </a:r>
            <a:r>
              <a:rPr lang="en-US" sz="1000" i="1" dirty="0">
                <a:solidFill>
                  <a:srgbClr val="155197"/>
                </a:solidFill>
                <a:latin typeface="Open Sans"/>
                <a:ea typeface="Open Sans"/>
                <a:cs typeface="Open Sans"/>
                <a:hlinkClick r:id="rId6">
                  <a:extLst>
                    <a:ext uri="{A12FA001-AC4F-418D-AE19-62706E023703}">
                      <ahyp:hlinkClr xmlns:ahyp="http://schemas.microsoft.com/office/drawing/2018/hyperlinkcolor" val="tx"/>
                    </a:ext>
                  </a:extLst>
                </a:hlinkClick>
              </a:rPr>
              <a:t>Select here</a:t>
            </a:r>
            <a:r>
              <a:rPr lang="en-US" sz="1000" i="1" dirty="0">
                <a:solidFill>
                  <a:schemeClr val="accent1"/>
                </a:solidFill>
                <a:latin typeface="Open Sans"/>
                <a:ea typeface="Open Sans"/>
                <a:cs typeface="Open Sans"/>
              </a:rPr>
              <a:t> </a:t>
            </a:r>
            <a:r>
              <a:rPr lang="en-US" sz="1000" i="1" dirty="0">
                <a:latin typeface="Open Sans"/>
                <a:ea typeface="Open Sans"/>
                <a:cs typeface="Open Sans"/>
              </a:rPr>
              <a:t>or scan the QR code to the right.</a:t>
            </a:r>
            <a:endParaRPr lang="en-US" sz="1000" i="1" u="none" strike="noStrike" kern="1200" cap="none" spc="0" normalizeH="0" baseline="0" noProof="0" dirty="0">
              <a:ln>
                <a:noFill/>
              </a:ln>
              <a:effectLst/>
              <a:uLnTx/>
              <a:uFillTx/>
              <a:latin typeface="Open Sans"/>
              <a:ea typeface="Open Sans"/>
              <a:cs typeface="Open Sans"/>
            </a:endParaRPr>
          </a:p>
        </p:txBody>
      </p:sp>
      <p:sp>
        <p:nvSpPr>
          <p:cNvPr id="10" name="Rectangle 9">
            <a:extLst>
              <a:ext uri="{FF2B5EF4-FFF2-40B4-BE49-F238E27FC236}">
                <a16:creationId xmlns:a16="http://schemas.microsoft.com/office/drawing/2014/main" id="{F2B334DA-B50E-DDB1-F2D2-008E4B7B3C1A}"/>
              </a:ext>
            </a:extLst>
          </p:cNvPr>
          <p:cNvSpPr/>
          <p:nvPr/>
        </p:nvSpPr>
        <p:spPr>
          <a:xfrm>
            <a:off x="423452" y="4520488"/>
            <a:ext cx="4098375" cy="553998"/>
          </a:xfrm>
          <a:prstGeom prst="rect">
            <a:avLst/>
          </a:prstGeom>
        </p:spPr>
        <p:txBody>
          <a:bodyPr wrap="square" lIns="0" rIns="0">
            <a:spAutoFit/>
          </a:bodyPr>
          <a:lstStyle/>
          <a:p>
            <a:pPr marL="0" marR="0" lvl="0" indent="0" defTabSz="403433" rtl="0" eaLnBrk="1" fontAlgn="auto" latinLnBrk="0" hangingPunct="1">
              <a:lnSpc>
                <a:spcPct val="100000"/>
              </a:lnSpc>
              <a:spcBef>
                <a:spcPts val="0"/>
              </a:spcBef>
              <a:spcAft>
                <a:spcPts val="265"/>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Share </a:t>
            </a:r>
            <a:r>
              <a:rPr kumimoji="0" lang="en-US" sz="1000" b="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additional information. </a:t>
            </a:r>
            <a:r>
              <a:rPr kumimoji="0" lang="en-US" sz="1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Enter your first and last name, choose whether to disclose your gender, create a password, read and accept the terms and conditions, and press continue. </a:t>
            </a:r>
          </a:p>
        </p:txBody>
      </p:sp>
      <p:sp>
        <p:nvSpPr>
          <p:cNvPr id="31" name="Freeform 220">
            <a:extLst>
              <a:ext uri="{FF2B5EF4-FFF2-40B4-BE49-F238E27FC236}">
                <a16:creationId xmlns:a16="http://schemas.microsoft.com/office/drawing/2014/main" id="{16495612-76BA-CB70-6E65-79E414E017D6}"/>
              </a:ext>
            </a:extLst>
          </p:cNvPr>
          <p:cNvSpPr>
            <a:spLocks/>
          </p:cNvSpPr>
          <p:nvPr/>
        </p:nvSpPr>
        <p:spPr bwMode="auto">
          <a:xfrm rot="13893976" flipH="1">
            <a:off x="2863439" y="2996944"/>
            <a:ext cx="732981" cy="201550"/>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AA6404">
              <a:alpha val="74902"/>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BC0179EA-DB6D-2AEB-CA8D-1711CAE9CBCE}"/>
              </a:ext>
            </a:extLst>
          </p:cNvPr>
          <p:cNvSpPr/>
          <p:nvPr/>
        </p:nvSpPr>
        <p:spPr>
          <a:xfrm>
            <a:off x="423452" y="5951900"/>
            <a:ext cx="3872084" cy="854080"/>
          </a:xfrm>
          <a:prstGeom prst="rect">
            <a:avLst/>
          </a:prstGeom>
        </p:spPr>
        <p:txBody>
          <a:bodyPr wrap="square" lIns="0" rIns="0">
            <a:spAutoFit/>
          </a:bodyPr>
          <a:lstStyle/>
          <a:p>
            <a:pPr marL="0" marR="0" lvl="0" indent="0" defTabSz="403433" rtl="0" eaLnBrk="1" fontAlgn="auto" latinLnBrk="0" hangingPunct="1">
              <a:spcBef>
                <a:spcPts val="0"/>
              </a:spcBef>
              <a:spcAft>
                <a:spcPts val="265"/>
              </a:spcAft>
              <a:buClrTx/>
              <a:buSzTx/>
              <a:buFontTx/>
              <a:buNone/>
              <a:tabLst/>
              <a:defRPr/>
            </a:pPr>
            <a:r>
              <a:rPr lang="en-US" sz="1000" b="1">
                <a:latin typeface="Open Sans" panose="020B0606030504020204" pitchFamily="34" charset="0"/>
                <a:ea typeface="Open Sans" panose="020B0606030504020204" pitchFamily="34" charset="0"/>
                <a:cs typeface="Open Sans" panose="020B0606030504020204" pitchFamily="34" charset="0"/>
              </a:rPr>
              <a:t>Provide your profession. </a:t>
            </a:r>
            <a:r>
              <a:rPr lang="en-US" sz="1000" i="1">
                <a:latin typeface="Open Sans" panose="020B0606030504020204" pitchFamily="34" charset="0"/>
                <a:ea typeface="Open Sans" panose="020B0606030504020204" pitchFamily="34" charset="0"/>
                <a:cs typeface="Open Sans" panose="020B0606030504020204" pitchFamily="34" charset="0"/>
              </a:rPr>
              <a:t>Begin typing your profession and choose from the dropdown list that generates.</a:t>
            </a:r>
            <a:br>
              <a:rPr lang="en-US" sz="1000" i="1">
                <a:latin typeface="Open Sans" panose="020B0606030504020204" pitchFamily="34" charset="0"/>
                <a:ea typeface="Open Sans" panose="020B0606030504020204" pitchFamily="34" charset="0"/>
                <a:cs typeface="Open Sans" panose="020B0606030504020204" pitchFamily="34" charset="0"/>
              </a:rPr>
            </a:br>
            <a:endParaRPr lang="en-US" sz="900" i="1">
              <a:latin typeface="Open Sans" panose="020B0606030504020204" pitchFamily="34" charset="0"/>
              <a:ea typeface="Open Sans" panose="020B0606030504020204" pitchFamily="34" charset="0"/>
              <a:cs typeface="Open Sans" panose="020B0606030504020204" pitchFamily="34" charset="0"/>
            </a:endParaRPr>
          </a:p>
          <a:p>
            <a:pPr lvl="1" defTabSz="403433">
              <a:spcAft>
                <a:spcPts val="265"/>
              </a:spcAft>
              <a:defRPr/>
            </a:pPr>
            <a:r>
              <a:rPr lang="en-US" sz="900" i="1">
                <a:latin typeface="Open Sans" panose="020B0606030504020204" pitchFamily="34" charset="0"/>
                <a:ea typeface="Open Sans" panose="020B0606030504020204" pitchFamily="34" charset="0"/>
                <a:cs typeface="Open Sans" panose="020B0606030504020204" pitchFamily="34" charset="0"/>
              </a:rPr>
              <a:t>If you do not see an option for your profession after typing it in, </a:t>
            </a:r>
            <a:br>
              <a:rPr lang="en-US" sz="900" i="1">
                <a:latin typeface="Open Sans" panose="020B0606030504020204" pitchFamily="34" charset="0"/>
                <a:ea typeface="Open Sans" panose="020B0606030504020204" pitchFamily="34" charset="0"/>
                <a:cs typeface="Open Sans" panose="020B0606030504020204" pitchFamily="34" charset="0"/>
              </a:rPr>
            </a:br>
            <a:r>
              <a:rPr lang="en-US" sz="900" i="1">
                <a:latin typeface="Open Sans" panose="020B0606030504020204" pitchFamily="34" charset="0"/>
                <a:ea typeface="Open Sans" panose="020B0606030504020204" pitchFamily="34" charset="0"/>
                <a:cs typeface="Open Sans" panose="020B0606030504020204" pitchFamily="34" charset="0"/>
              </a:rPr>
              <a:t>please type “other” and select the first option that says “other.”</a:t>
            </a:r>
          </a:p>
        </p:txBody>
      </p:sp>
      <p:sp>
        <p:nvSpPr>
          <p:cNvPr id="42" name="TextBox 41">
            <a:extLst>
              <a:ext uri="{FF2B5EF4-FFF2-40B4-BE49-F238E27FC236}">
                <a16:creationId xmlns:a16="http://schemas.microsoft.com/office/drawing/2014/main" id="{85683C34-84B7-1448-C149-BFA60D0458F5}"/>
              </a:ext>
            </a:extLst>
          </p:cNvPr>
          <p:cNvSpPr txBox="1"/>
          <p:nvPr/>
        </p:nvSpPr>
        <p:spPr>
          <a:xfrm>
            <a:off x="5674807" y="3227876"/>
            <a:ext cx="9191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latin typeface="Open Sans"/>
              </a:rPr>
              <a:t> iECHO Platform</a:t>
            </a:r>
            <a:endParaRPr lang="en-US" dirty="0">
              <a:latin typeface="Calibri" panose="020F0502020204030204"/>
              <a:ea typeface="Calibri" panose="020F0502020204030204"/>
              <a:cs typeface="Calibri" panose="020F0502020204030204"/>
            </a:endParaRPr>
          </a:p>
        </p:txBody>
      </p:sp>
      <p:sp>
        <p:nvSpPr>
          <p:cNvPr id="43" name="Freeform 220">
            <a:extLst>
              <a:ext uri="{FF2B5EF4-FFF2-40B4-BE49-F238E27FC236}">
                <a16:creationId xmlns:a16="http://schemas.microsoft.com/office/drawing/2014/main" id="{2C99CEF8-DFBF-6056-481C-D0A760C7A3A0}"/>
              </a:ext>
            </a:extLst>
          </p:cNvPr>
          <p:cNvSpPr>
            <a:spLocks/>
          </p:cNvSpPr>
          <p:nvPr/>
        </p:nvSpPr>
        <p:spPr bwMode="auto">
          <a:xfrm rot="8792563" flipH="1" flipV="1">
            <a:off x="4220680" y="5590259"/>
            <a:ext cx="1226546" cy="223008"/>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AA6404">
              <a:alpha val="74902"/>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20">
            <a:extLst>
              <a:ext uri="{FF2B5EF4-FFF2-40B4-BE49-F238E27FC236}">
                <a16:creationId xmlns:a16="http://schemas.microsoft.com/office/drawing/2014/main" id="{F13DFB0C-6CA3-3943-A4A0-530545A2EE6E}"/>
              </a:ext>
            </a:extLst>
          </p:cNvPr>
          <p:cNvSpPr>
            <a:spLocks/>
          </p:cNvSpPr>
          <p:nvPr/>
        </p:nvSpPr>
        <p:spPr bwMode="auto">
          <a:xfrm rot="10316791" flipH="1" flipV="1">
            <a:off x="3583848" y="7071021"/>
            <a:ext cx="1265331" cy="225198"/>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AA6404">
              <a:alpha val="74902"/>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lowchart: Connector 32">
            <a:extLst>
              <a:ext uri="{FF2B5EF4-FFF2-40B4-BE49-F238E27FC236}">
                <a16:creationId xmlns:a16="http://schemas.microsoft.com/office/drawing/2014/main" id="{EB5BB720-AE22-E36C-E9B0-8243C3E79647}"/>
              </a:ext>
            </a:extLst>
          </p:cNvPr>
          <p:cNvSpPr/>
          <p:nvPr/>
        </p:nvSpPr>
        <p:spPr>
          <a:xfrm>
            <a:off x="127141" y="2134814"/>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30" name="Flowchart: Connector 37">
            <a:extLst>
              <a:ext uri="{FF2B5EF4-FFF2-40B4-BE49-F238E27FC236}">
                <a16:creationId xmlns:a16="http://schemas.microsoft.com/office/drawing/2014/main" id="{3588026F-ECE4-89F8-30EA-223CF3CBDBAD}"/>
              </a:ext>
            </a:extLst>
          </p:cNvPr>
          <p:cNvSpPr/>
          <p:nvPr/>
        </p:nvSpPr>
        <p:spPr>
          <a:xfrm>
            <a:off x="127141" y="2635844"/>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33" name="Flowchart: Connector 47">
            <a:extLst>
              <a:ext uri="{FF2B5EF4-FFF2-40B4-BE49-F238E27FC236}">
                <a16:creationId xmlns:a16="http://schemas.microsoft.com/office/drawing/2014/main" id="{2F58AB0E-D9C0-2D67-5386-1BADA81B84D0}"/>
              </a:ext>
            </a:extLst>
          </p:cNvPr>
          <p:cNvSpPr/>
          <p:nvPr/>
        </p:nvSpPr>
        <p:spPr>
          <a:xfrm>
            <a:off x="127141" y="4585511"/>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34" name="Flowchart: Connector 4">
            <a:extLst>
              <a:ext uri="{FF2B5EF4-FFF2-40B4-BE49-F238E27FC236}">
                <a16:creationId xmlns:a16="http://schemas.microsoft.com/office/drawing/2014/main" id="{AAAC4CC6-5AEB-F0F0-7348-3850BD4C7C38}"/>
              </a:ext>
            </a:extLst>
          </p:cNvPr>
          <p:cNvSpPr/>
          <p:nvPr/>
        </p:nvSpPr>
        <p:spPr>
          <a:xfrm>
            <a:off x="127141" y="5371499"/>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35" name="Flowchart: Connector 6">
            <a:extLst>
              <a:ext uri="{FF2B5EF4-FFF2-40B4-BE49-F238E27FC236}">
                <a16:creationId xmlns:a16="http://schemas.microsoft.com/office/drawing/2014/main" id="{C0AA99A3-CE76-B468-F210-CE70EE73A29A}"/>
              </a:ext>
            </a:extLst>
          </p:cNvPr>
          <p:cNvSpPr/>
          <p:nvPr/>
        </p:nvSpPr>
        <p:spPr>
          <a:xfrm>
            <a:off x="127141" y="6021632"/>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36" name="Flowchart: Connector 9">
            <a:extLst>
              <a:ext uri="{FF2B5EF4-FFF2-40B4-BE49-F238E27FC236}">
                <a16:creationId xmlns:a16="http://schemas.microsoft.com/office/drawing/2014/main" id="{A89E2C96-1B75-0363-5BEE-8F65494A8521}"/>
              </a:ext>
            </a:extLst>
          </p:cNvPr>
          <p:cNvSpPr/>
          <p:nvPr/>
        </p:nvSpPr>
        <p:spPr>
          <a:xfrm>
            <a:off x="127141" y="7097377"/>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a:t>
            </a:r>
          </a:p>
        </p:txBody>
      </p:sp>
      <p:sp>
        <p:nvSpPr>
          <p:cNvPr id="37" name="Flowchart: Connector 12">
            <a:extLst>
              <a:ext uri="{FF2B5EF4-FFF2-40B4-BE49-F238E27FC236}">
                <a16:creationId xmlns:a16="http://schemas.microsoft.com/office/drawing/2014/main" id="{B2B9A7D2-9753-3491-CC97-D5FA81379667}"/>
              </a:ext>
            </a:extLst>
          </p:cNvPr>
          <p:cNvSpPr/>
          <p:nvPr/>
        </p:nvSpPr>
        <p:spPr>
          <a:xfrm>
            <a:off x="127141" y="8080405"/>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8</a:t>
            </a:r>
          </a:p>
        </p:txBody>
      </p:sp>
      <p:sp>
        <p:nvSpPr>
          <p:cNvPr id="38" name="Flowchart: Connector 45">
            <a:extLst>
              <a:ext uri="{FF2B5EF4-FFF2-40B4-BE49-F238E27FC236}">
                <a16:creationId xmlns:a16="http://schemas.microsoft.com/office/drawing/2014/main" id="{70AA3968-A404-DEDE-6340-BAB710CC5DB7}"/>
              </a:ext>
            </a:extLst>
          </p:cNvPr>
          <p:cNvSpPr/>
          <p:nvPr/>
        </p:nvSpPr>
        <p:spPr>
          <a:xfrm>
            <a:off x="127141" y="3927538"/>
            <a:ext cx="243498"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cxnSp>
        <p:nvCxnSpPr>
          <p:cNvPr id="14" name="Straight Connector 13">
            <a:extLst>
              <a:ext uri="{FF2B5EF4-FFF2-40B4-BE49-F238E27FC236}">
                <a16:creationId xmlns:a16="http://schemas.microsoft.com/office/drawing/2014/main" id="{F7203DB1-7C59-2C35-8DB0-4413FB4EB053}"/>
              </a:ext>
            </a:extLst>
          </p:cNvPr>
          <p:cNvCxnSpPr/>
          <p:nvPr/>
        </p:nvCxnSpPr>
        <p:spPr>
          <a:xfrm>
            <a:off x="117802" y="1292301"/>
            <a:ext cx="6622395" cy="0"/>
          </a:xfrm>
          <a:prstGeom prst="line">
            <a:avLst/>
          </a:prstGeom>
          <a:ln w="12700">
            <a:solidFill>
              <a:srgbClr val="BF8B43"/>
            </a:solidFill>
          </a:ln>
        </p:spPr>
        <p:style>
          <a:lnRef idx="1">
            <a:schemeClr val="accent1"/>
          </a:lnRef>
          <a:fillRef idx="0">
            <a:schemeClr val="accent1"/>
          </a:fillRef>
          <a:effectRef idx="0">
            <a:schemeClr val="accent1"/>
          </a:effectRef>
          <a:fontRef idx="minor">
            <a:schemeClr val="tx1"/>
          </a:fontRef>
        </p:style>
      </p:cxnSp>
      <p:pic>
        <p:nvPicPr>
          <p:cNvPr id="28" name="Picture 27" descr="A qr code with a few black squares&#10;&#10;AI-generated content may be incorrect.">
            <a:extLst>
              <a:ext uri="{FF2B5EF4-FFF2-40B4-BE49-F238E27FC236}">
                <a16:creationId xmlns:a16="http://schemas.microsoft.com/office/drawing/2014/main" id="{D414AFA0-02C3-5A42-7EE0-86A1AA114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7525" y="2078316"/>
            <a:ext cx="1153744" cy="1152144"/>
          </a:xfrm>
          <a:prstGeom prst="rect">
            <a:avLst/>
          </a:prstGeom>
        </p:spPr>
      </p:pic>
    </p:spTree>
    <p:extLst>
      <p:ext uri="{BB962C8B-B14F-4D97-AF65-F5344CB8AC3E}">
        <p14:creationId xmlns:p14="http://schemas.microsoft.com/office/powerpoint/2010/main" val="382727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D76C0-E8EC-9FE9-60E2-25BC05CCF538}"/>
              </a:ext>
            </a:extLst>
          </p:cNvPr>
          <p:cNvSpPr txBox="1"/>
          <p:nvPr/>
        </p:nvSpPr>
        <p:spPr>
          <a:xfrm>
            <a:off x="5317554" y="9067056"/>
            <a:ext cx="1426464" cy="76944"/>
          </a:xfrm>
          <a:prstGeom prst="rect">
            <a:avLst/>
          </a:prstGeom>
          <a:noFill/>
        </p:spPr>
        <p:txBody>
          <a:bodyPr wrap="square" lIns="0" tIns="0" rIns="0" bIns="0" rtlCol="0">
            <a:spAutoFit/>
          </a:bodyPr>
          <a:lstStyle/>
          <a:p>
            <a:pPr algn="r"/>
            <a:r>
              <a:rPr lang="en-US" sz="500" i="1" dirty="0">
                <a:latin typeface="Open Sans" panose="020B0606030504020204" pitchFamily="34" charset="0"/>
                <a:ea typeface="Open Sans" panose="020B0606030504020204" pitchFamily="34" charset="0"/>
                <a:cs typeface="Open Sans" panose="020B0606030504020204" pitchFamily="34" charset="0"/>
              </a:rPr>
              <a:t>Last Updated August 2025</a:t>
            </a:r>
            <a:endParaRPr lang="en-US" sz="500" i="1"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76C9FD-5680-EDF8-0D22-BF7F017ED361}"/>
              </a:ext>
            </a:extLst>
          </p:cNvPr>
          <p:cNvSpPr/>
          <p:nvPr/>
        </p:nvSpPr>
        <p:spPr>
          <a:xfrm>
            <a:off x="114300" y="937310"/>
            <a:ext cx="6103054" cy="346249"/>
          </a:xfrm>
          <a:prstGeom prst="rect">
            <a:avLst/>
          </a:prstGeom>
          <a:solidFill>
            <a:schemeClr val="bg1"/>
          </a:solidFill>
        </p:spPr>
        <p:txBody>
          <a:bodyPr wrap="square" lIns="0" rIns="0" rtlCol="0">
            <a:spAutoFit/>
          </a:bodyPr>
          <a:lstStyle/>
          <a:p>
            <a:pPr defTabSz="403433"/>
            <a:r>
              <a:rPr lang="en-US" sz="1650" b="1" dirty="0">
                <a:solidFill>
                  <a:srgbClr val="062E61"/>
                </a:solidFill>
                <a:latin typeface="Open Sans" panose="020B0606030504020204" pitchFamily="34" charset="0"/>
                <a:ea typeface="Open Sans" panose="020B0606030504020204" pitchFamily="34" charset="0"/>
                <a:cs typeface="Open Sans" panose="020B0606030504020204" pitchFamily="34" charset="0"/>
              </a:rPr>
              <a:t>How to Stay in the Loop for Upcoming Sessions</a:t>
            </a:r>
          </a:p>
        </p:txBody>
      </p:sp>
      <p:sp>
        <p:nvSpPr>
          <p:cNvPr id="5" name="Rectangle 4">
            <a:extLst>
              <a:ext uri="{FF2B5EF4-FFF2-40B4-BE49-F238E27FC236}">
                <a16:creationId xmlns:a16="http://schemas.microsoft.com/office/drawing/2014/main" id="{AC6D089C-E5E3-3C2B-E338-4B9F76BC12F8}"/>
              </a:ext>
            </a:extLst>
          </p:cNvPr>
          <p:cNvSpPr/>
          <p:nvPr/>
        </p:nvSpPr>
        <p:spPr>
          <a:xfrm>
            <a:off x="114300" y="1322765"/>
            <a:ext cx="6167432" cy="861774"/>
          </a:xfrm>
          <a:prstGeom prst="rect">
            <a:avLst/>
          </a:prstGeom>
          <a:ln>
            <a:noFill/>
          </a:ln>
        </p:spPr>
        <p:txBody>
          <a:bodyPr wrap="square" lIns="91440" tIns="45720" rIns="91440" bIns="45720" anchor="t">
            <a:spAutoFit/>
          </a:bodyPr>
          <a:lstStyle/>
          <a:p>
            <a:pPr defTabSz="929157" fontAlgn="base">
              <a:spcBef>
                <a:spcPts val="582"/>
              </a:spcBef>
              <a:spcAft>
                <a:spcPts val="600"/>
              </a:spcAft>
              <a:defRPr/>
            </a:pPr>
            <a:r>
              <a:rPr lang="en-US" sz="1000" b="1" dirty="0">
                <a:solidFill>
                  <a:srgbClr val="000000"/>
                </a:solidFill>
                <a:latin typeface="Open Sans"/>
                <a:ea typeface="Open Sans"/>
                <a:cs typeface="Open Sans"/>
              </a:rPr>
              <a:t>With an iECHO account, you are registered for </a:t>
            </a:r>
            <a:r>
              <a:rPr lang="en-US" sz="1000" b="1" i="1" dirty="0">
                <a:solidFill>
                  <a:srgbClr val="000000"/>
                </a:solidFill>
                <a:latin typeface="Open Sans"/>
                <a:ea typeface="Open Sans"/>
                <a:cs typeface="Open Sans"/>
              </a:rPr>
              <a:t>all</a:t>
            </a:r>
            <a:r>
              <a:rPr lang="en-US" sz="1000" b="1" dirty="0">
                <a:solidFill>
                  <a:srgbClr val="000000"/>
                </a:solidFill>
                <a:latin typeface="Open Sans"/>
                <a:ea typeface="Open Sans"/>
                <a:cs typeface="Open Sans"/>
              </a:rPr>
              <a:t> future sessions, and you can access session materials and recordings easily via the iECHO platform. </a:t>
            </a:r>
            <a:endPar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defTabSz="929157" fontAlgn="base">
              <a:spcBef>
                <a:spcPts val="582"/>
              </a:spcBef>
              <a:spcAft>
                <a:spcPts val="600"/>
              </a:spcAft>
              <a:defRPr/>
            </a:pPr>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To ensure you get email reminders about upcoming sessions and other resources, </a:t>
            </a:r>
            <a:r>
              <a:rPr lang="en-US" sz="1000" b="1" i="1"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please sign up to receive news and reminders</a:t>
            </a:r>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9" name="Rectangle 8">
            <a:extLst>
              <a:ext uri="{FF2B5EF4-FFF2-40B4-BE49-F238E27FC236}">
                <a16:creationId xmlns:a16="http://schemas.microsoft.com/office/drawing/2014/main" id="{E7E11669-8D51-FA13-B17E-348CD4B03264}"/>
              </a:ext>
            </a:extLst>
          </p:cNvPr>
          <p:cNvSpPr/>
          <p:nvPr/>
        </p:nvSpPr>
        <p:spPr>
          <a:xfrm>
            <a:off x="544772" y="7946601"/>
            <a:ext cx="5782910" cy="784830"/>
          </a:xfrm>
          <a:prstGeom prst="rect">
            <a:avLst/>
          </a:prstGeom>
        </p:spPr>
        <p:txBody>
          <a:bodyPr wrap="square" lIns="0" tIns="45720" rIns="0" bIns="45720" anchor="t">
            <a:spAutoFit/>
          </a:bodyPr>
          <a:lstStyle/>
          <a:p>
            <a:pPr algn="ctr" defTabSz="403433">
              <a:spcAft>
                <a:spcPts val="265"/>
              </a:spcAft>
              <a:defRPr/>
            </a:pPr>
            <a:r>
              <a:rPr kumimoji="0" lang="en-US" sz="1000" b="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Remember to follow ASPR on social media (@ASPRgov on all platforms) to get the latest information on the Clinical Readiness Rounds. </a:t>
            </a:r>
          </a:p>
          <a:p>
            <a:pPr algn="ctr" defTabSz="403433">
              <a:spcAft>
                <a:spcPts val="265"/>
              </a:spcAft>
              <a:defRPr/>
            </a:pPr>
            <a:endParaRPr kumimoji="0" lang="en-US" sz="1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algn="ctr" defTabSz="403433">
              <a:spcAft>
                <a:spcPts val="265"/>
              </a:spcAft>
              <a:defRPr/>
            </a:pPr>
            <a:r>
              <a:rPr lang="en-US" sz="1000">
                <a:latin typeface="Open Sans" panose="020B0606030504020204" pitchFamily="34" charset="0"/>
                <a:ea typeface="Open Sans" panose="020B0606030504020204" pitchFamily="34" charset="0"/>
                <a:cs typeface="Open Sans" panose="020B0606030504020204" pitchFamily="34" charset="0"/>
              </a:rPr>
              <a:t>We look forward to seeing you at the next Clinical Readiness Rounds session! </a:t>
            </a:r>
            <a:r>
              <a:rPr kumimoji="0" lang="en-US" sz="1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p>
        </p:txBody>
      </p:sp>
      <p:grpSp>
        <p:nvGrpSpPr>
          <p:cNvPr id="27" name="Group 26">
            <a:extLst>
              <a:ext uri="{FF2B5EF4-FFF2-40B4-BE49-F238E27FC236}">
                <a16:creationId xmlns:a16="http://schemas.microsoft.com/office/drawing/2014/main" id="{EB292FE1-45BB-81B5-FF8B-2B728BE9D2A9}"/>
              </a:ext>
            </a:extLst>
          </p:cNvPr>
          <p:cNvGrpSpPr/>
          <p:nvPr/>
        </p:nvGrpSpPr>
        <p:grpSpPr>
          <a:xfrm>
            <a:off x="1236783" y="5189422"/>
            <a:ext cx="4398888" cy="2316904"/>
            <a:chOff x="989572" y="4330856"/>
            <a:chExt cx="4398888" cy="2316904"/>
          </a:xfrm>
        </p:grpSpPr>
        <p:grpSp>
          <p:nvGrpSpPr>
            <p:cNvPr id="28" name="Group 27">
              <a:extLst>
                <a:ext uri="{FF2B5EF4-FFF2-40B4-BE49-F238E27FC236}">
                  <a16:creationId xmlns:a16="http://schemas.microsoft.com/office/drawing/2014/main" id="{BCADC97B-1CAD-18B2-40E2-DFA966016699}"/>
                </a:ext>
              </a:extLst>
            </p:cNvPr>
            <p:cNvGrpSpPr/>
            <p:nvPr/>
          </p:nvGrpSpPr>
          <p:grpSpPr>
            <a:xfrm>
              <a:off x="989572" y="4330856"/>
              <a:ext cx="4398888" cy="2316904"/>
              <a:chOff x="849307" y="4313002"/>
              <a:chExt cx="5647197" cy="2974391"/>
            </a:xfrm>
          </p:grpSpPr>
          <p:pic>
            <p:nvPicPr>
              <p:cNvPr id="30" name="Picture 29">
                <a:extLst>
                  <a:ext uri="{FF2B5EF4-FFF2-40B4-BE49-F238E27FC236}">
                    <a16:creationId xmlns:a16="http://schemas.microsoft.com/office/drawing/2014/main" id="{BEEA2C4B-4776-6833-6DF2-62F3D84FADF7}"/>
                  </a:ext>
                </a:extLst>
              </p:cNvPr>
              <p:cNvPicPr>
                <a:picLocks noChangeAspect="1"/>
              </p:cNvPicPr>
              <p:nvPr/>
            </p:nvPicPr>
            <p:blipFill rotWithShape="1">
              <a:blip r:embed="rId3"/>
              <a:srcRect l="1796" t="11594" r="11218" b="6956"/>
              <a:stretch/>
            </p:blipFill>
            <p:spPr>
              <a:xfrm>
                <a:off x="849307" y="4313002"/>
                <a:ext cx="5647197" cy="2974391"/>
              </a:xfrm>
              <a:prstGeom prst="rect">
                <a:avLst/>
              </a:prstGeom>
              <a:ln w="12700">
                <a:solidFill>
                  <a:schemeClr val="tx2"/>
                </a:solidFill>
              </a:ln>
            </p:spPr>
          </p:pic>
          <p:sp>
            <p:nvSpPr>
              <p:cNvPr id="31" name="Oval 30">
                <a:extLst>
                  <a:ext uri="{FF2B5EF4-FFF2-40B4-BE49-F238E27FC236}">
                    <a16:creationId xmlns:a16="http://schemas.microsoft.com/office/drawing/2014/main" id="{30A47B41-507B-2AC6-C2C2-8706328DF849}"/>
                  </a:ext>
                </a:extLst>
              </p:cNvPr>
              <p:cNvSpPr/>
              <p:nvPr/>
            </p:nvSpPr>
            <p:spPr>
              <a:xfrm>
                <a:off x="858882" y="6596246"/>
                <a:ext cx="2142931" cy="468223"/>
              </a:xfrm>
              <a:prstGeom prst="ellipse">
                <a:avLst/>
              </a:prstGeom>
              <a:noFill/>
              <a:ln w="38100">
                <a:solidFill>
                  <a:srgbClr val="AA6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20">
              <a:extLst>
                <a:ext uri="{FF2B5EF4-FFF2-40B4-BE49-F238E27FC236}">
                  <a16:creationId xmlns:a16="http://schemas.microsoft.com/office/drawing/2014/main" id="{DADDC4B1-5703-52D3-DECD-B39F4771CFE0}"/>
                </a:ext>
              </a:extLst>
            </p:cNvPr>
            <p:cNvSpPr>
              <a:spLocks/>
            </p:cNvSpPr>
            <p:nvPr/>
          </p:nvSpPr>
          <p:spPr bwMode="auto">
            <a:xfrm rot="7540483" flipV="1">
              <a:off x="2527498" y="5692802"/>
              <a:ext cx="1047052" cy="278388"/>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AA6404"/>
            </a:solidFill>
            <a:ln>
              <a:solidFill>
                <a:srgbClr val="AA6404"/>
              </a:solid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88A2571B-4C13-5BD7-7B5B-A537D002C4A1}"/>
              </a:ext>
            </a:extLst>
          </p:cNvPr>
          <p:cNvGrpSpPr/>
          <p:nvPr/>
        </p:nvGrpSpPr>
        <p:grpSpPr>
          <a:xfrm>
            <a:off x="126279" y="2559081"/>
            <a:ext cx="6605443" cy="2255799"/>
            <a:chOff x="132588" y="2493348"/>
            <a:chExt cx="6605443" cy="2255799"/>
          </a:xfrm>
        </p:grpSpPr>
        <p:sp>
          <p:nvSpPr>
            <p:cNvPr id="11" name="Rectangle 10">
              <a:extLst>
                <a:ext uri="{FF2B5EF4-FFF2-40B4-BE49-F238E27FC236}">
                  <a16:creationId xmlns:a16="http://schemas.microsoft.com/office/drawing/2014/main" id="{5FE66FEF-3DA4-EAA0-D4A9-519F3893DF1C}"/>
                </a:ext>
              </a:extLst>
            </p:cNvPr>
            <p:cNvSpPr/>
            <p:nvPr/>
          </p:nvSpPr>
          <p:spPr>
            <a:xfrm>
              <a:off x="5088240" y="2493348"/>
              <a:ext cx="1649791" cy="16459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6FADB3D4-60A2-03B8-8770-FF50D4204B52}"/>
                </a:ext>
              </a:extLst>
            </p:cNvPr>
            <p:cNvGrpSpPr/>
            <p:nvPr/>
          </p:nvGrpSpPr>
          <p:grpSpPr>
            <a:xfrm>
              <a:off x="132588" y="2493348"/>
              <a:ext cx="5904846" cy="2255799"/>
              <a:chOff x="132588" y="2422595"/>
              <a:chExt cx="5904846" cy="2255799"/>
            </a:xfrm>
          </p:grpSpPr>
          <p:grpSp>
            <p:nvGrpSpPr>
              <p:cNvPr id="32" name="Group 31">
                <a:extLst>
                  <a:ext uri="{FF2B5EF4-FFF2-40B4-BE49-F238E27FC236}">
                    <a16:creationId xmlns:a16="http://schemas.microsoft.com/office/drawing/2014/main" id="{F6115AAC-F3EE-0359-9A0D-BC6F644C6DBC}"/>
                  </a:ext>
                </a:extLst>
              </p:cNvPr>
              <p:cNvGrpSpPr/>
              <p:nvPr/>
            </p:nvGrpSpPr>
            <p:grpSpPr>
              <a:xfrm>
                <a:off x="151057" y="2422595"/>
                <a:ext cx="4617104" cy="246221"/>
                <a:chOff x="132769" y="2631124"/>
                <a:chExt cx="4617104" cy="246221"/>
              </a:xfrm>
            </p:grpSpPr>
            <p:sp>
              <p:nvSpPr>
                <p:cNvPr id="7" name="Rectangle 6">
                  <a:extLst>
                    <a:ext uri="{FF2B5EF4-FFF2-40B4-BE49-F238E27FC236}">
                      <a16:creationId xmlns:a16="http://schemas.microsoft.com/office/drawing/2014/main" id="{D9C25C6B-D979-6F3B-866F-759EB9D4A12F}"/>
                    </a:ext>
                  </a:extLst>
                </p:cNvPr>
                <p:cNvSpPr/>
                <p:nvPr/>
              </p:nvSpPr>
              <p:spPr>
                <a:xfrm>
                  <a:off x="553699" y="2631124"/>
                  <a:ext cx="4196174" cy="246221"/>
                </a:xfrm>
                <a:prstGeom prst="rect">
                  <a:avLst/>
                </a:prstGeom>
              </p:spPr>
              <p:txBody>
                <a:bodyPr wrap="square" lIns="0" tIns="45720" rIns="0" bIns="45720" anchor="t">
                  <a:spAutoFit/>
                </a:bodyPr>
                <a:lstStyle/>
                <a:p>
                  <a:pPr defTabSz="403433">
                    <a:spcAft>
                      <a:spcPts val="265"/>
                    </a:spcAft>
                    <a:defRPr/>
                  </a:pPr>
                  <a:r>
                    <a:rPr lang="en-US" sz="1000" b="1">
                      <a:latin typeface="Open Sans"/>
                      <a:ea typeface="Open Sans"/>
                      <a:cs typeface="Open Sans"/>
                    </a:rPr>
                    <a:t>Sign Up for Clinical Readiness Rounds Email News and Reminders!</a:t>
                  </a:r>
                </a:p>
              </p:txBody>
            </p:sp>
            <p:sp>
              <p:nvSpPr>
                <p:cNvPr id="8" name="Graphic 4">
                  <a:extLst>
                    <a:ext uri="{FF2B5EF4-FFF2-40B4-BE49-F238E27FC236}">
                      <a16:creationId xmlns:a16="http://schemas.microsoft.com/office/drawing/2014/main" id="{8879C7E9-53C6-C6A3-0360-99D74C334F31}"/>
                    </a:ext>
                  </a:extLst>
                </p:cNvPr>
                <p:cNvSpPr/>
                <p:nvPr/>
              </p:nvSpPr>
              <p:spPr>
                <a:xfrm>
                  <a:off x="132769" y="2649601"/>
                  <a:ext cx="318194" cy="209266"/>
                </a:xfrm>
                <a:custGeom>
                  <a:avLst/>
                  <a:gdLst>
                    <a:gd name="connsiteX0" fmla="*/ 216619 w 217896"/>
                    <a:gd name="connsiteY0" fmla="*/ 4469 h 158961"/>
                    <a:gd name="connsiteX1" fmla="*/ 216619 w 217896"/>
                    <a:gd name="connsiteY1" fmla="*/ 4469 h 158961"/>
                    <a:gd name="connsiteX2" fmla="*/ 216619 w 217896"/>
                    <a:gd name="connsiteY2" fmla="*/ 4469 h 158961"/>
                    <a:gd name="connsiteX3" fmla="*/ 215341 w 217896"/>
                    <a:gd name="connsiteY3" fmla="*/ 2554 h 158961"/>
                    <a:gd name="connsiteX4" fmla="*/ 214702 w 217896"/>
                    <a:gd name="connsiteY4" fmla="*/ 1915 h 158961"/>
                    <a:gd name="connsiteX5" fmla="*/ 213424 w 217896"/>
                    <a:gd name="connsiteY5" fmla="*/ 1277 h 158961"/>
                    <a:gd name="connsiteX6" fmla="*/ 212785 w 217896"/>
                    <a:gd name="connsiteY6" fmla="*/ 638 h 158961"/>
                    <a:gd name="connsiteX7" fmla="*/ 210868 w 217896"/>
                    <a:gd name="connsiteY7" fmla="*/ 0 h 158961"/>
                    <a:gd name="connsiteX8" fmla="*/ 6390 w 217896"/>
                    <a:gd name="connsiteY8" fmla="*/ 0 h 158961"/>
                    <a:gd name="connsiteX9" fmla="*/ 4473 w 217896"/>
                    <a:gd name="connsiteY9" fmla="*/ 638 h 158961"/>
                    <a:gd name="connsiteX10" fmla="*/ 3834 w 217896"/>
                    <a:gd name="connsiteY10" fmla="*/ 1277 h 158961"/>
                    <a:gd name="connsiteX11" fmla="*/ 2556 w 217896"/>
                    <a:gd name="connsiteY11" fmla="*/ 1915 h 158961"/>
                    <a:gd name="connsiteX12" fmla="*/ 1917 w 217896"/>
                    <a:gd name="connsiteY12" fmla="*/ 2554 h 158961"/>
                    <a:gd name="connsiteX13" fmla="*/ 639 w 217896"/>
                    <a:gd name="connsiteY13" fmla="*/ 3830 h 158961"/>
                    <a:gd name="connsiteX14" fmla="*/ 639 w 217896"/>
                    <a:gd name="connsiteY14" fmla="*/ 4469 h 158961"/>
                    <a:gd name="connsiteX15" fmla="*/ 639 w 217896"/>
                    <a:gd name="connsiteY15" fmla="*/ 4469 h 158961"/>
                    <a:gd name="connsiteX16" fmla="*/ 0 w 217896"/>
                    <a:gd name="connsiteY16" fmla="*/ 6384 h 158961"/>
                    <a:gd name="connsiteX17" fmla="*/ 0 w 217896"/>
                    <a:gd name="connsiteY17" fmla="*/ 6384 h 158961"/>
                    <a:gd name="connsiteX18" fmla="*/ 0 w 217896"/>
                    <a:gd name="connsiteY18" fmla="*/ 152577 h 158961"/>
                    <a:gd name="connsiteX19" fmla="*/ 639 w 217896"/>
                    <a:gd name="connsiteY19" fmla="*/ 155131 h 158961"/>
                    <a:gd name="connsiteX20" fmla="*/ 6390 w 217896"/>
                    <a:gd name="connsiteY20" fmla="*/ 158961 h 158961"/>
                    <a:gd name="connsiteX21" fmla="*/ 210868 w 217896"/>
                    <a:gd name="connsiteY21" fmla="*/ 158961 h 158961"/>
                    <a:gd name="connsiteX22" fmla="*/ 213424 w 217896"/>
                    <a:gd name="connsiteY22" fmla="*/ 158323 h 158961"/>
                    <a:gd name="connsiteX23" fmla="*/ 217258 w 217896"/>
                    <a:gd name="connsiteY23" fmla="*/ 155131 h 158961"/>
                    <a:gd name="connsiteX24" fmla="*/ 217897 w 217896"/>
                    <a:gd name="connsiteY24" fmla="*/ 152577 h 158961"/>
                    <a:gd name="connsiteX25" fmla="*/ 217897 w 217896"/>
                    <a:gd name="connsiteY25" fmla="*/ 6384 h 158961"/>
                    <a:gd name="connsiteX26" fmla="*/ 216619 w 217896"/>
                    <a:gd name="connsiteY26" fmla="*/ 4469 h 158961"/>
                    <a:gd name="connsiteX27" fmla="*/ 82430 w 217896"/>
                    <a:gd name="connsiteY27" fmla="*/ 86184 h 158961"/>
                    <a:gd name="connsiteX28" fmla="*/ 104156 w 217896"/>
                    <a:gd name="connsiteY28" fmla="*/ 106613 h 158961"/>
                    <a:gd name="connsiteX29" fmla="*/ 108629 w 217896"/>
                    <a:gd name="connsiteY29" fmla="*/ 108528 h 158961"/>
                    <a:gd name="connsiteX30" fmla="*/ 113102 w 217896"/>
                    <a:gd name="connsiteY30" fmla="*/ 106613 h 158961"/>
                    <a:gd name="connsiteX31" fmla="*/ 134828 w 217896"/>
                    <a:gd name="connsiteY31" fmla="*/ 86184 h 158961"/>
                    <a:gd name="connsiteX32" fmla="*/ 195532 w 217896"/>
                    <a:gd name="connsiteY32" fmla="*/ 146832 h 158961"/>
                    <a:gd name="connsiteX33" fmla="*/ 21726 w 217896"/>
                    <a:gd name="connsiteY33" fmla="*/ 146832 h 158961"/>
                    <a:gd name="connsiteX34" fmla="*/ 82430 w 217896"/>
                    <a:gd name="connsiteY34" fmla="*/ 86184 h 158961"/>
                    <a:gd name="connsiteX35" fmla="*/ 12780 w 217896"/>
                    <a:gd name="connsiteY35" fmla="*/ 137256 h 158961"/>
                    <a:gd name="connsiteX36" fmla="*/ 12780 w 217896"/>
                    <a:gd name="connsiteY36" fmla="*/ 21067 h 158961"/>
                    <a:gd name="connsiteX37" fmla="*/ 72845 w 217896"/>
                    <a:gd name="connsiteY37" fmla="*/ 77246 h 158961"/>
                    <a:gd name="connsiteX38" fmla="*/ 12780 w 217896"/>
                    <a:gd name="connsiteY38" fmla="*/ 137256 h 158961"/>
                    <a:gd name="connsiteX39" fmla="*/ 144412 w 217896"/>
                    <a:gd name="connsiteY39" fmla="*/ 77246 h 158961"/>
                    <a:gd name="connsiteX40" fmla="*/ 204478 w 217896"/>
                    <a:gd name="connsiteY40" fmla="*/ 21706 h 158961"/>
                    <a:gd name="connsiteX41" fmla="*/ 204478 w 217896"/>
                    <a:gd name="connsiteY41" fmla="*/ 137894 h 158961"/>
                    <a:gd name="connsiteX42" fmla="*/ 144412 w 217896"/>
                    <a:gd name="connsiteY42" fmla="*/ 77246 h 158961"/>
                    <a:gd name="connsiteX43" fmla="*/ 194893 w 217896"/>
                    <a:gd name="connsiteY43" fmla="*/ 13406 h 158961"/>
                    <a:gd name="connsiteX44" fmla="*/ 108629 w 217896"/>
                    <a:gd name="connsiteY44" fmla="*/ 93206 h 158961"/>
                    <a:gd name="connsiteX45" fmla="*/ 22365 w 217896"/>
                    <a:gd name="connsiteY45" fmla="*/ 13406 h 158961"/>
                    <a:gd name="connsiteX46" fmla="*/ 194893 w 217896"/>
                    <a:gd name="connsiteY46" fmla="*/ 13406 h 15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7896" h="158961">
                      <a:moveTo>
                        <a:pt x="216619" y="4469"/>
                      </a:moveTo>
                      <a:lnTo>
                        <a:pt x="216619" y="4469"/>
                      </a:lnTo>
                      <a:lnTo>
                        <a:pt x="216619" y="4469"/>
                      </a:lnTo>
                      <a:cubicBezTo>
                        <a:pt x="216619" y="3830"/>
                        <a:pt x="215980" y="3192"/>
                        <a:pt x="215341" y="2554"/>
                      </a:cubicBezTo>
                      <a:lnTo>
                        <a:pt x="214702" y="1915"/>
                      </a:lnTo>
                      <a:cubicBezTo>
                        <a:pt x="214063" y="1277"/>
                        <a:pt x="214063" y="1277"/>
                        <a:pt x="213424" y="1277"/>
                      </a:cubicBezTo>
                      <a:cubicBezTo>
                        <a:pt x="213424" y="1277"/>
                        <a:pt x="212785" y="1277"/>
                        <a:pt x="212785" y="638"/>
                      </a:cubicBezTo>
                      <a:cubicBezTo>
                        <a:pt x="212146" y="638"/>
                        <a:pt x="211507" y="0"/>
                        <a:pt x="210868" y="0"/>
                      </a:cubicBezTo>
                      <a:lnTo>
                        <a:pt x="6390" y="0"/>
                      </a:lnTo>
                      <a:cubicBezTo>
                        <a:pt x="5751" y="0"/>
                        <a:pt x="5112" y="0"/>
                        <a:pt x="4473" y="638"/>
                      </a:cubicBezTo>
                      <a:lnTo>
                        <a:pt x="3834" y="1277"/>
                      </a:lnTo>
                      <a:cubicBezTo>
                        <a:pt x="3195" y="1277"/>
                        <a:pt x="3195" y="1915"/>
                        <a:pt x="2556" y="1915"/>
                      </a:cubicBezTo>
                      <a:lnTo>
                        <a:pt x="1917" y="2554"/>
                      </a:lnTo>
                      <a:cubicBezTo>
                        <a:pt x="1278" y="3192"/>
                        <a:pt x="1278" y="3192"/>
                        <a:pt x="639" y="3830"/>
                      </a:cubicBezTo>
                      <a:lnTo>
                        <a:pt x="639" y="4469"/>
                      </a:lnTo>
                      <a:lnTo>
                        <a:pt x="639" y="4469"/>
                      </a:lnTo>
                      <a:cubicBezTo>
                        <a:pt x="639" y="5107"/>
                        <a:pt x="0" y="5746"/>
                        <a:pt x="0" y="6384"/>
                      </a:cubicBezTo>
                      <a:lnTo>
                        <a:pt x="0" y="6384"/>
                      </a:lnTo>
                      <a:lnTo>
                        <a:pt x="0" y="152577"/>
                      </a:lnTo>
                      <a:cubicBezTo>
                        <a:pt x="0" y="153216"/>
                        <a:pt x="0" y="154492"/>
                        <a:pt x="639" y="155131"/>
                      </a:cubicBezTo>
                      <a:cubicBezTo>
                        <a:pt x="1917" y="157684"/>
                        <a:pt x="3834" y="158961"/>
                        <a:pt x="6390" y="158961"/>
                      </a:cubicBezTo>
                      <a:lnTo>
                        <a:pt x="210868" y="158961"/>
                      </a:lnTo>
                      <a:cubicBezTo>
                        <a:pt x="211507" y="158961"/>
                        <a:pt x="212785" y="158961"/>
                        <a:pt x="213424" y="158323"/>
                      </a:cubicBezTo>
                      <a:cubicBezTo>
                        <a:pt x="214702" y="157684"/>
                        <a:pt x="215980" y="156408"/>
                        <a:pt x="217258" y="155131"/>
                      </a:cubicBezTo>
                      <a:cubicBezTo>
                        <a:pt x="217258" y="154492"/>
                        <a:pt x="217897" y="153854"/>
                        <a:pt x="217897" y="152577"/>
                      </a:cubicBezTo>
                      <a:lnTo>
                        <a:pt x="217897" y="6384"/>
                      </a:lnTo>
                      <a:cubicBezTo>
                        <a:pt x="217897" y="5746"/>
                        <a:pt x="217258" y="5107"/>
                        <a:pt x="216619" y="4469"/>
                      </a:cubicBezTo>
                      <a:close/>
                      <a:moveTo>
                        <a:pt x="82430" y="86184"/>
                      </a:moveTo>
                      <a:lnTo>
                        <a:pt x="104156" y="106613"/>
                      </a:lnTo>
                      <a:cubicBezTo>
                        <a:pt x="105434" y="107889"/>
                        <a:pt x="106712" y="108528"/>
                        <a:pt x="108629" y="108528"/>
                      </a:cubicBezTo>
                      <a:cubicBezTo>
                        <a:pt x="110546" y="108528"/>
                        <a:pt x="111824" y="107889"/>
                        <a:pt x="113102" y="106613"/>
                      </a:cubicBezTo>
                      <a:lnTo>
                        <a:pt x="134828" y="86184"/>
                      </a:lnTo>
                      <a:lnTo>
                        <a:pt x="195532" y="146832"/>
                      </a:lnTo>
                      <a:lnTo>
                        <a:pt x="21726" y="146832"/>
                      </a:lnTo>
                      <a:lnTo>
                        <a:pt x="82430" y="86184"/>
                      </a:lnTo>
                      <a:close/>
                      <a:moveTo>
                        <a:pt x="12780" y="137256"/>
                      </a:moveTo>
                      <a:lnTo>
                        <a:pt x="12780" y="21067"/>
                      </a:lnTo>
                      <a:lnTo>
                        <a:pt x="72845" y="77246"/>
                      </a:lnTo>
                      <a:lnTo>
                        <a:pt x="12780" y="137256"/>
                      </a:lnTo>
                      <a:close/>
                      <a:moveTo>
                        <a:pt x="144412" y="77246"/>
                      </a:moveTo>
                      <a:lnTo>
                        <a:pt x="204478" y="21706"/>
                      </a:lnTo>
                      <a:lnTo>
                        <a:pt x="204478" y="137894"/>
                      </a:lnTo>
                      <a:lnTo>
                        <a:pt x="144412" y="77246"/>
                      </a:lnTo>
                      <a:close/>
                      <a:moveTo>
                        <a:pt x="194893" y="13406"/>
                      </a:moveTo>
                      <a:lnTo>
                        <a:pt x="108629" y="93206"/>
                      </a:lnTo>
                      <a:lnTo>
                        <a:pt x="22365" y="13406"/>
                      </a:lnTo>
                      <a:lnTo>
                        <a:pt x="194893" y="13406"/>
                      </a:lnTo>
                      <a:close/>
                    </a:path>
                  </a:pathLst>
                </a:custGeom>
                <a:solidFill>
                  <a:schemeClr val="tx2"/>
                </a:solidFill>
                <a:ln w="6390"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D08DD6DD-D990-ED5F-3214-3A162B006D0E}"/>
                  </a:ext>
                </a:extLst>
              </p:cNvPr>
              <p:cNvGrpSpPr/>
              <p:nvPr/>
            </p:nvGrpSpPr>
            <p:grpSpPr>
              <a:xfrm>
                <a:off x="150876" y="2888890"/>
                <a:ext cx="4114009" cy="246879"/>
                <a:chOff x="501868" y="3404248"/>
                <a:chExt cx="4114009" cy="246879"/>
              </a:xfrm>
            </p:grpSpPr>
            <p:sp>
              <p:nvSpPr>
                <p:cNvPr id="16" name="Rectangle 15">
                  <a:extLst>
                    <a:ext uri="{FF2B5EF4-FFF2-40B4-BE49-F238E27FC236}">
                      <a16:creationId xmlns:a16="http://schemas.microsoft.com/office/drawing/2014/main" id="{E11BB714-9113-4503-BB09-9F6831204D3B}"/>
                    </a:ext>
                  </a:extLst>
                </p:cNvPr>
                <p:cNvSpPr/>
                <p:nvPr/>
              </p:nvSpPr>
              <p:spPr>
                <a:xfrm>
                  <a:off x="833028" y="3404248"/>
                  <a:ext cx="3782849" cy="246221"/>
                </a:xfrm>
                <a:prstGeom prst="rect">
                  <a:avLst/>
                </a:prstGeom>
              </p:spPr>
              <p:txBody>
                <a:bodyPr wrap="square" lIns="0" tIns="45720" rIns="0" bIns="45720" anchor="t">
                  <a:spAutoFit/>
                </a:bodyPr>
                <a:lstStyle/>
                <a:p>
                  <a:pPr defTabSz="403433">
                    <a:spcAft>
                      <a:spcPts val="600"/>
                    </a:spcAft>
                    <a:defRPr/>
                  </a:pPr>
                  <a:r>
                    <a:rPr lang="en-US" sz="1000" b="1">
                      <a:solidFill>
                        <a:schemeClr val="accent1"/>
                      </a:solidFill>
                      <a:latin typeface="Open Sans"/>
                      <a:ea typeface="Open Sans"/>
                      <a:cs typeface="Open Sans"/>
                      <a:hlinkClick r:id="rId4">
                        <a:extLst>
                          <a:ext uri="{A12FA001-AC4F-418D-AE19-62706E023703}">
                            <ahyp:hlinkClr xmlns:ahyp="http://schemas.microsoft.com/office/drawing/2018/hyperlinkcolor" val="tx"/>
                          </a:ext>
                        </a:extLst>
                      </a:hlinkClick>
                    </a:rPr>
                    <a:t>Select here</a:t>
                  </a:r>
                  <a:r>
                    <a:rPr lang="en-US" sz="1000" b="1">
                      <a:solidFill>
                        <a:schemeClr val="accent1"/>
                      </a:solidFill>
                      <a:latin typeface="Open Sans"/>
                      <a:ea typeface="Open Sans"/>
                      <a:cs typeface="Open Sans"/>
                    </a:rPr>
                    <a:t> </a:t>
                  </a:r>
                  <a:r>
                    <a:rPr lang="en-US" sz="1000">
                      <a:latin typeface="Open Sans"/>
                      <a:ea typeface="Open Sans"/>
                      <a:cs typeface="Open Sans"/>
                    </a:rPr>
                    <a:t>or scan the QR code on the right.</a:t>
                  </a:r>
                  <a:endParaRPr lang="en-US" sz="1000">
                    <a:ea typeface="Calibri" panose="020F0502020204030204"/>
                    <a:cs typeface="Calibri" panose="020F0502020204030204"/>
                  </a:endParaRPr>
                </a:p>
              </p:txBody>
            </p:sp>
            <p:sp>
              <p:nvSpPr>
                <p:cNvPr id="17" name="Flowchart: Connector 16">
                  <a:extLst>
                    <a:ext uri="{FF2B5EF4-FFF2-40B4-BE49-F238E27FC236}">
                      <a16:creationId xmlns:a16="http://schemas.microsoft.com/office/drawing/2014/main" id="{F3CC6E82-F85C-C753-8748-F6BF6DC24EEA}"/>
                    </a:ext>
                  </a:extLst>
                </p:cNvPr>
                <p:cNvSpPr/>
                <p:nvPr/>
              </p:nvSpPr>
              <p:spPr>
                <a:xfrm>
                  <a:off x="501868" y="3407255"/>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18" name="Group 17">
                <a:extLst>
                  <a:ext uri="{FF2B5EF4-FFF2-40B4-BE49-F238E27FC236}">
                    <a16:creationId xmlns:a16="http://schemas.microsoft.com/office/drawing/2014/main" id="{C3BB427D-37A5-EF7B-F65C-2B75019EFB63}"/>
                  </a:ext>
                </a:extLst>
              </p:cNvPr>
              <p:cNvGrpSpPr/>
              <p:nvPr/>
            </p:nvGrpSpPr>
            <p:grpSpPr>
              <a:xfrm>
                <a:off x="132588" y="3249867"/>
                <a:ext cx="4635573" cy="400110"/>
                <a:chOff x="497267" y="3911556"/>
                <a:chExt cx="4635573" cy="400110"/>
              </a:xfrm>
            </p:grpSpPr>
            <p:sp>
              <p:nvSpPr>
                <p:cNvPr id="19" name="Rectangle 18">
                  <a:extLst>
                    <a:ext uri="{FF2B5EF4-FFF2-40B4-BE49-F238E27FC236}">
                      <a16:creationId xmlns:a16="http://schemas.microsoft.com/office/drawing/2014/main" id="{EECFAB59-91C5-67D9-A1FA-D81A6DE18076}"/>
                    </a:ext>
                  </a:extLst>
                </p:cNvPr>
                <p:cNvSpPr/>
                <p:nvPr/>
              </p:nvSpPr>
              <p:spPr>
                <a:xfrm>
                  <a:off x="833027" y="3911556"/>
                  <a:ext cx="4299813" cy="400110"/>
                </a:xfrm>
                <a:prstGeom prst="rect">
                  <a:avLst/>
                </a:prstGeom>
              </p:spPr>
              <p:txBody>
                <a:bodyPr wrap="square" lIns="0" tIns="45720" rIns="0" bIns="45720" anchor="t">
                  <a:spAutoFit/>
                </a:bodyPr>
                <a:lstStyle/>
                <a:p>
                  <a:pPr defTabSz="403433">
                    <a:spcAft>
                      <a:spcPts val="600"/>
                    </a:spcAft>
                    <a:defRPr/>
                  </a:pPr>
                  <a:r>
                    <a:rPr lang="en-US" sz="1000">
                      <a:latin typeface="Open Sans"/>
                      <a:ea typeface="Open Sans"/>
                      <a:cs typeface="Open Sans"/>
                    </a:rPr>
                    <a:t>Check the </a:t>
                  </a:r>
                  <a:r>
                    <a:rPr lang="en-US" sz="1000" b="1" u="sng">
                      <a:latin typeface="Open Sans"/>
                      <a:ea typeface="Open Sans"/>
                      <a:cs typeface="Open Sans"/>
                    </a:rPr>
                    <a:t>“HHS/ASPR Project ECHO Clinical Readiness Rounds</a:t>
                  </a:r>
                  <a:r>
                    <a:rPr lang="en-US" sz="1000" b="1">
                      <a:latin typeface="Open Sans"/>
                      <a:ea typeface="Open Sans"/>
                      <a:cs typeface="Open Sans"/>
                    </a:rPr>
                    <a:t>” </a:t>
                  </a:r>
                  <a:r>
                    <a:rPr lang="en-US" sz="1000">
                      <a:latin typeface="Open Sans"/>
                      <a:ea typeface="Open Sans"/>
                      <a:cs typeface="Open Sans"/>
                    </a:rPr>
                    <a:t>box under the</a:t>
                  </a:r>
                  <a:r>
                    <a:rPr lang="en-US" sz="1000" b="1">
                      <a:latin typeface="Open Sans"/>
                      <a:ea typeface="Open Sans"/>
                      <a:cs typeface="Open Sans"/>
                    </a:rPr>
                    <a:t> “Programs”</a:t>
                  </a:r>
                  <a:r>
                    <a:rPr lang="en-US" sz="1000">
                      <a:latin typeface="Open Sans"/>
                      <a:ea typeface="Open Sans"/>
                      <a:cs typeface="Open Sans"/>
                    </a:rPr>
                    <a:t> header. Example below.</a:t>
                  </a: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20" name="Flowchart: Connector 19">
                  <a:extLst>
                    <a:ext uri="{FF2B5EF4-FFF2-40B4-BE49-F238E27FC236}">
                      <a16:creationId xmlns:a16="http://schemas.microsoft.com/office/drawing/2014/main" id="{687B5516-64E8-7713-6691-6DC68E19E95D}"/>
                    </a:ext>
                  </a:extLst>
                </p:cNvPr>
                <p:cNvSpPr/>
                <p:nvPr/>
              </p:nvSpPr>
              <p:spPr>
                <a:xfrm>
                  <a:off x="497267" y="3993749"/>
                  <a:ext cx="243872"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21" name="Group 20">
                <a:extLst>
                  <a:ext uri="{FF2B5EF4-FFF2-40B4-BE49-F238E27FC236}">
                    <a16:creationId xmlns:a16="http://schemas.microsoft.com/office/drawing/2014/main" id="{B9BEDBC5-D4D3-9A79-4983-551CDF66C778}"/>
                  </a:ext>
                </a:extLst>
              </p:cNvPr>
              <p:cNvGrpSpPr/>
              <p:nvPr/>
            </p:nvGrpSpPr>
            <p:grpSpPr>
              <a:xfrm>
                <a:off x="132588" y="3764075"/>
                <a:ext cx="4118422" cy="400110"/>
                <a:chOff x="497454" y="6816445"/>
                <a:chExt cx="4118422" cy="400110"/>
              </a:xfrm>
            </p:grpSpPr>
            <p:sp>
              <p:nvSpPr>
                <p:cNvPr id="22" name="Rectangle 21">
                  <a:extLst>
                    <a:ext uri="{FF2B5EF4-FFF2-40B4-BE49-F238E27FC236}">
                      <a16:creationId xmlns:a16="http://schemas.microsoft.com/office/drawing/2014/main" id="{AAD86E44-8394-78B4-651A-8BF11036B049}"/>
                    </a:ext>
                  </a:extLst>
                </p:cNvPr>
                <p:cNvSpPr/>
                <p:nvPr/>
              </p:nvSpPr>
              <p:spPr>
                <a:xfrm>
                  <a:off x="833027" y="6816445"/>
                  <a:ext cx="3782849" cy="400110"/>
                </a:xfrm>
                <a:prstGeom prst="rect">
                  <a:avLst/>
                </a:prstGeom>
              </p:spPr>
              <p:txBody>
                <a:bodyPr wrap="square" lIns="0" tIns="45720" rIns="0" bIns="45720" anchor="t">
                  <a:spAutoFit/>
                </a:bodyPr>
                <a:lstStyle/>
                <a:p>
                  <a:pPr defTabSz="403433">
                    <a:spcAft>
                      <a:spcPts val="600"/>
                    </a:spcAft>
                    <a:defRPr/>
                  </a:pPr>
                  <a:r>
                    <a:rPr lang="en-US" sz="1000">
                      <a:latin typeface="Open Sans"/>
                      <a:ea typeface="Open Sans"/>
                      <a:cs typeface="Open Sans"/>
                    </a:rPr>
                    <a:t>Enter your first and last name, email address, organization name, ZIP Code, and country.</a:t>
                  </a:r>
                </a:p>
              </p:txBody>
            </p:sp>
            <p:sp>
              <p:nvSpPr>
                <p:cNvPr id="23" name="Flowchart: Connector 22">
                  <a:extLst>
                    <a:ext uri="{FF2B5EF4-FFF2-40B4-BE49-F238E27FC236}">
                      <a16:creationId xmlns:a16="http://schemas.microsoft.com/office/drawing/2014/main" id="{D7C02777-387B-2EC5-AAE6-984B4011DE5F}"/>
                    </a:ext>
                  </a:extLst>
                </p:cNvPr>
                <p:cNvSpPr/>
                <p:nvPr/>
              </p:nvSpPr>
              <p:spPr>
                <a:xfrm>
                  <a:off x="497454" y="6872457"/>
                  <a:ext cx="243498"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26" name="Group 25">
                <a:extLst>
                  <a:ext uri="{FF2B5EF4-FFF2-40B4-BE49-F238E27FC236}">
                    <a16:creationId xmlns:a16="http://schemas.microsoft.com/office/drawing/2014/main" id="{178EA6BC-60FE-3031-29F6-A0589C76E850}"/>
                  </a:ext>
                </a:extLst>
              </p:cNvPr>
              <p:cNvGrpSpPr/>
              <p:nvPr/>
            </p:nvGrpSpPr>
            <p:grpSpPr>
              <a:xfrm>
                <a:off x="132588" y="4278284"/>
                <a:ext cx="5904846" cy="400110"/>
                <a:chOff x="497267" y="4735333"/>
                <a:chExt cx="5904846" cy="400110"/>
              </a:xfrm>
            </p:grpSpPr>
            <p:sp>
              <p:nvSpPr>
                <p:cNvPr id="24" name="Rectangle 23">
                  <a:extLst>
                    <a:ext uri="{FF2B5EF4-FFF2-40B4-BE49-F238E27FC236}">
                      <a16:creationId xmlns:a16="http://schemas.microsoft.com/office/drawing/2014/main" id="{AF3A9556-DE65-EE0E-887E-85E12977A61F}"/>
                    </a:ext>
                  </a:extLst>
                </p:cNvPr>
                <p:cNvSpPr/>
                <p:nvPr/>
              </p:nvSpPr>
              <p:spPr>
                <a:xfrm>
                  <a:off x="832840" y="4735333"/>
                  <a:ext cx="5569273" cy="400110"/>
                </a:xfrm>
                <a:prstGeom prst="rect">
                  <a:avLst/>
                </a:prstGeom>
              </p:spPr>
              <p:txBody>
                <a:bodyPr wrap="square" lIns="0" tIns="45720" rIns="0" bIns="45720" anchor="t">
                  <a:spAutoFit/>
                </a:bodyPr>
                <a:lstStyle/>
                <a:p>
                  <a:pPr defTabSz="403433">
                    <a:spcAft>
                      <a:spcPts val="600"/>
                    </a:spcAft>
                    <a:defRPr/>
                  </a:pPr>
                  <a:r>
                    <a:rPr lang="en-US" sz="1000" dirty="0">
                      <a:latin typeface="Open Sans"/>
                      <a:ea typeface="Open Sans"/>
                      <a:cs typeface="Open Sans"/>
                    </a:rPr>
                    <a:t>Add </a:t>
                  </a:r>
                  <a:r>
                    <a:rPr lang="en-US" sz="1000" dirty="0">
                      <a:solidFill>
                        <a:schemeClr val="accent1"/>
                      </a:solidFill>
                      <a:latin typeface="Open Sans"/>
                      <a:ea typeface="Open Sans"/>
                      <a:cs typeface="Open Sans"/>
                      <a:hlinkClick r:id="rId5">
                        <a:extLst>
                          <a:ext uri="{A12FA001-AC4F-418D-AE19-62706E023703}">
                            <ahyp:hlinkClr xmlns:ahyp="http://schemas.microsoft.com/office/drawing/2018/hyperlinkcolor" val="tx"/>
                          </a:ext>
                        </a:extLst>
                      </a:hlinkClick>
                    </a:rPr>
                    <a:t>no-reply@iecho.org</a:t>
                  </a:r>
                  <a:r>
                    <a:rPr lang="en-US" sz="1000" dirty="0">
                      <a:solidFill>
                        <a:schemeClr val="accent1"/>
                      </a:solidFill>
                      <a:latin typeface="Open Sans"/>
                      <a:ea typeface="Open Sans"/>
                      <a:cs typeface="Open Sans"/>
                    </a:rPr>
                    <a:t> </a:t>
                  </a:r>
                  <a:r>
                    <a:rPr lang="en-US" sz="1000" dirty="0">
                      <a:latin typeface="Open Sans"/>
                      <a:ea typeface="Open Sans"/>
                      <a:cs typeface="Open Sans"/>
                    </a:rPr>
                    <a:t>to your trusted senders list to avoid session reminder emails going to your spam folder.</a:t>
                  </a:r>
                </a:p>
              </p:txBody>
            </p:sp>
            <p:sp>
              <p:nvSpPr>
                <p:cNvPr id="25" name="Flowchart: Connector 24">
                  <a:extLst>
                    <a:ext uri="{FF2B5EF4-FFF2-40B4-BE49-F238E27FC236}">
                      <a16:creationId xmlns:a16="http://schemas.microsoft.com/office/drawing/2014/main" id="{6A353062-80B6-7CA8-BECD-8BD0E9628A88}"/>
                    </a:ext>
                  </a:extLst>
                </p:cNvPr>
                <p:cNvSpPr/>
                <p:nvPr/>
              </p:nvSpPr>
              <p:spPr>
                <a:xfrm>
                  <a:off x="497267" y="4760865"/>
                  <a:ext cx="243498" cy="243872"/>
                </a:xfrm>
                <a:prstGeom prst="flowChartConnector">
                  <a:avLst/>
                </a:prstGeom>
                <a:solidFill>
                  <a:schemeClr val="tx2"/>
                </a:solidFill>
                <a:ln w="6350" cap="flat" cmpd="sng" algn="ctr">
                  <a:solidFill>
                    <a:schemeClr val="bg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grpSp>
        </p:grpSp>
        <p:sp>
          <p:nvSpPr>
            <p:cNvPr id="3" name="TextBox 2">
              <a:extLst>
                <a:ext uri="{FF2B5EF4-FFF2-40B4-BE49-F238E27FC236}">
                  <a16:creationId xmlns:a16="http://schemas.microsoft.com/office/drawing/2014/main" id="{04E44281-3645-843D-348F-CED1F9792064}"/>
                </a:ext>
              </a:extLst>
            </p:cNvPr>
            <p:cNvSpPr txBox="1"/>
            <p:nvPr/>
          </p:nvSpPr>
          <p:spPr>
            <a:xfrm>
              <a:off x="5453545" y="3691033"/>
              <a:ext cx="9191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latin typeface="Open Sans"/>
                </a:rPr>
                <a:t> iECHO Newsletter</a:t>
              </a:r>
              <a:endParaRPr lang="en-US" dirty="0">
                <a:latin typeface="Calibri" panose="020F0502020204030204"/>
                <a:ea typeface="Calibri" panose="020F0502020204030204"/>
                <a:cs typeface="Calibri" panose="020F0502020204030204"/>
              </a:endParaRPr>
            </a:p>
          </p:txBody>
        </p:sp>
        <p:pic>
          <p:nvPicPr>
            <p:cNvPr id="13" name="Picture 12">
              <a:extLst>
                <a:ext uri="{FF2B5EF4-FFF2-40B4-BE49-F238E27FC236}">
                  <a16:creationId xmlns:a16="http://schemas.microsoft.com/office/drawing/2014/main" id="{A1D29D47-73F1-F832-83B3-CDC26F2A684E}"/>
                </a:ext>
              </a:extLst>
            </p:cNvPr>
            <p:cNvPicPr>
              <a:picLocks noChangeAspect="1"/>
            </p:cNvPicPr>
            <p:nvPr/>
          </p:nvPicPr>
          <p:blipFill>
            <a:blip r:embed="rId6"/>
            <a:stretch>
              <a:fillRect/>
            </a:stretch>
          </p:blipFill>
          <p:spPr>
            <a:xfrm>
              <a:off x="5339064" y="2552330"/>
              <a:ext cx="1148143" cy="1152144"/>
            </a:xfrm>
            <a:prstGeom prst="rect">
              <a:avLst/>
            </a:prstGeom>
          </p:spPr>
        </p:pic>
      </p:grpSp>
    </p:spTree>
    <p:extLst>
      <p:ext uri="{BB962C8B-B14F-4D97-AF65-F5344CB8AC3E}">
        <p14:creationId xmlns:p14="http://schemas.microsoft.com/office/powerpoint/2010/main" val="303406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73992A-43E8-B3F0-3C9B-65259EDCAC06}"/>
              </a:ext>
            </a:extLst>
          </p:cNvPr>
          <p:cNvSpPr/>
          <p:nvPr/>
        </p:nvSpPr>
        <p:spPr>
          <a:xfrm>
            <a:off x="4705210" y="1771139"/>
            <a:ext cx="2034987" cy="332398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C2D76C0-E8EC-9FE9-60E2-25BC05CCF538}"/>
              </a:ext>
            </a:extLst>
          </p:cNvPr>
          <p:cNvSpPr txBox="1"/>
          <p:nvPr/>
        </p:nvSpPr>
        <p:spPr>
          <a:xfrm>
            <a:off x="5317554" y="9067056"/>
            <a:ext cx="1426464" cy="76944"/>
          </a:xfrm>
          <a:prstGeom prst="rect">
            <a:avLst/>
          </a:prstGeom>
          <a:noFill/>
        </p:spPr>
        <p:txBody>
          <a:bodyPr wrap="square" lIns="0" tIns="0" rIns="0" bIns="0" rtlCol="0">
            <a:spAutoFit/>
          </a:bodyPr>
          <a:lstStyle/>
          <a:p>
            <a:pPr algn="r"/>
            <a:r>
              <a:rPr lang="en-US" sz="500" i="1" dirty="0">
                <a:latin typeface="Open Sans" panose="020B0606030504020204" pitchFamily="34" charset="0"/>
                <a:ea typeface="Open Sans" panose="020B0606030504020204" pitchFamily="34" charset="0"/>
                <a:cs typeface="Open Sans" panose="020B0606030504020204" pitchFamily="34" charset="0"/>
              </a:rPr>
              <a:t>Last Updated August 2025</a:t>
            </a:r>
            <a:endParaRPr lang="en-US" sz="500" i="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480053D-752C-5F94-93FD-4228A01F7B05}"/>
              </a:ext>
            </a:extLst>
          </p:cNvPr>
          <p:cNvSpPr/>
          <p:nvPr/>
        </p:nvSpPr>
        <p:spPr>
          <a:xfrm>
            <a:off x="114300" y="1322765"/>
            <a:ext cx="6743700" cy="461665"/>
          </a:xfrm>
          <a:prstGeom prst="rect">
            <a:avLst/>
          </a:prstGeom>
        </p:spPr>
        <p:txBody>
          <a:bodyPr wrap="square" lIns="0" rIns="0">
            <a:spAutoFit/>
          </a:bodyPr>
          <a:lstStyle/>
          <a:p>
            <a:pPr marL="0" marR="0" lvl="0" indent="0" algn="l" defTabSz="403433" rtl="0" eaLnBrk="1" fontAlgn="auto" latinLnBrk="0" hangingPunct="1">
              <a:lnSpc>
                <a:spcPct val="100000"/>
              </a:lnSpc>
              <a:spcBef>
                <a:spcPts val="0"/>
              </a:spcBef>
              <a:spcAft>
                <a:spcPts val="265"/>
              </a:spcAft>
              <a:buClrTx/>
              <a:buSzTx/>
              <a:buFontTx/>
              <a:buNone/>
              <a:tabLst/>
              <a:defRPr/>
            </a:pPr>
            <a:r>
              <a:rPr kumimoji="0" lang="en-US" sz="12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Supporting the health care workforce and providing real-time, peer-to-peer knowledge sharing to facilitate all-hazards preparedness and response.</a:t>
            </a:r>
          </a:p>
        </p:txBody>
      </p:sp>
      <p:sp>
        <p:nvSpPr>
          <p:cNvPr id="5" name="Rectangle 4">
            <a:extLst>
              <a:ext uri="{FF2B5EF4-FFF2-40B4-BE49-F238E27FC236}">
                <a16:creationId xmlns:a16="http://schemas.microsoft.com/office/drawing/2014/main" id="{3F807F53-F480-241E-538B-21E990ACF1EB}"/>
              </a:ext>
            </a:extLst>
          </p:cNvPr>
          <p:cNvSpPr/>
          <p:nvPr/>
        </p:nvSpPr>
        <p:spPr>
          <a:xfrm>
            <a:off x="110184" y="2153082"/>
            <a:ext cx="4512616" cy="3631763"/>
          </a:xfrm>
          <a:prstGeom prst="rect">
            <a:avLst/>
          </a:prstGeom>
          <a:ln w="12700">
            <a:noFill/>
          </a:ln>
        </p:spPr>
        <p:txBody>
          <a:bodyPr wrap="square" lIns="0" rIns="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Clinical Readiness Rounds, led by ASPR’s Office of Health Care Readiness in partnership with the University of New Mexico’s Project ECHO, focus on sharing clinical challenges and successes in preparing for, responding to, and recovering from disasters from </a:t>
            </a:r>
            <a:b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all threats. Importantly, they support the health care workforce.</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Clinical Readiness Rounds serve as a critical mechanism for a multidisciplinary audience of clinicians to rapidly share promising practices for medical preparedness and response to disasters. Sessions might address topics such 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Health Care Workforce Retention and Wellbeing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Rural Emergency Medical Services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Clinical Care Considerations for Specific Threats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Patient Movement Considerations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Mitigating Medical Surge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Medical Operations Coordination Centers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Continuing Medical Education (CME), Continuing Nursing Education (CNE), and Continuing Education for Emergency Medical Services credits will be available to participants who complete a Clinical Readiness Rounds session.</a:t>
            </a:r>
          </a:p>
        </p:txBody>
      </p:sp>
      <p:sp>
        <p:nvSpPr>
          <p:cNvPr id="6" name="Rectangle 5">
            <a:extLst>
              <a:ext uri="{FF2B5EF4-FFF2-40B4-BE49-F238E27FC236}">
                <a16:creationId xmlns:a16="http://schemas.microsoft.com/office/drawing/2014/main" id="{8028C8A2-8E08-C893-D860-C39160DF3C7F}"/>
              </a:ext>
            </a:extLst>
          </p:cNvPr>
          <p:cNvSpPr/>
          <p:nvPr/>
        </p:nvSpPr>
        <p:spPr>
          <a:xfrm>
            <a:off x="126348" y="1868389"/>
            <a:ext cx="1334158" cy="284693"/>
          </a:xfrm>
          <a:prstGeom prst="rect">
            <a:avLst/>
          </a:prstGeom>
        </p:spPr>
        <p:txBody>
          <a:bodyPr wrap="square" lIns="0">
            <a:spAutoFit/>
          </a:bodyPr>
          <a:lstStyle/>
          <a:p>
            <a:pPr marL="0" marR="0" lvl="0" indent="0" algn="l" defTabSz="403433" rtl="0" eaLnBrk="1" fontAlgn="auto" latinLnBrk="0" hangingPunct="1">
              <a:lnSpc>
                <a:spcPct val="100000"/>
              </a:lnSpc>
              <a:spcBef>
                <a:spcPts val="0"/>
              </a:spcBef>
              <a:spcAft>
                <a:spcPts val="265"/>
              </a:spcAft>
              <a:buClrTx/>
              <a:buSzTx/>
              <a:buFontTx/>
              <a:buNone/>
              <a:tabLst/>
              <a:defRPr/>
            </a:pPr>
            <a:r>
              <a:rPr kumimoji="0" lang="en-US" sz="125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Overview </a:t>
            </a:r>
          </a:p>
        </p:txBody>
      </p:sp>
      <p:sp>
        <p:nvSpPr>
          <p:cNvPr id="7" name="Rectangle 6">
            <a:extLst>
              <a:ext uri="{FF2B5EF4-FFF2-40B4-BE49-F238E27FC236}">
                <a16:creationId xmlns:a16="http://schemas.microsoft.com/office/drawing/2014/main" id="{0B6942A5-E68C-566A-DF66-1EA4C223DBBD}"/>
              </a:ext>
            </a:extLst>
          </p:cNvPr>
          <p:cNvSpPr/>
          <p:nvPr/>
        </p:nvSpPr>
        <p:spPr>
          <a:xfrm>
            <a:off x="4736541" y="3546850"/>
            <a:ext cx="1995111" cy="1508105"/>
          </a:xfrm>
          <a:prstGeom prst="rect">
            <a:avLst/>
          </a:prstGeom>
          <a:ln w="12700">
            <a:noFill/>
          </a:ln>
        </p:spPr>
        <p:txBody>
          <a:bodyPr wrap="square" lIns="0" tIns="45720" rIns="0" bIns="45720" anchor="t">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100" b="1" i="0" u="none" strike="noStrike" kern="1200" cap="none" spc="0" normalizeH="0" baseline="0" noProof="0" dirty="0">
                <a:ln>
                  <a:noFill/>
                </a:ln>
                <a:solidFill>
                  <a:srgbClr val="062E61"/>
                </a:solidFill>
                <a:effectLst/>
                <a:uLnTx/>
                <a:uFillTx/>
                <a:latin typeface="Open Sans"/>
                <a:ea typeface="Open Sans"/>
                <a:cs typeface="Open Sans"/>
              </a:rPr>
              <a:t>Scan to Register for the Clinical Readiness Rounds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a:ea typeface="Open Sans"/>
                <a:cs typeface="Open Sans"/>
              </a:rPr>
              <a:t>Sessions are held the second Tuesday of each month from </a:t>
            </a:r>
            <a:b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000" b="0" i="0" u="none" strike="noStrike" kern="1200" cap="none" spc="0" normalizeH="0" baseline="0" noProof="0" dirty="0">
                <a:ln>
                  <a:noFill/>
                </a:ln>
                <a:solidFill>
                  <a:srgbClr val="000000"/>
                </a:solidFill>
                <a:effectLst/>
                <a:uLnTx/>
                <a:uFillTx/>
                <a:latin typeface="Open Sans"/>
                <a:ea typeface="Open Sans"/>
                <a:cs typeface="Open Sans"/>
              </a:rPr>
              <a:t>12:00 – 1:15 PM ET (UTC-5). </a:t>
            </a:r>
            <a:endPar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a:ea typeface="Open Sans"/>
                <a:cs typeface="Open Sans"/>
              </a:rPr>
              <a:t>Scan the QR code or </a:t>
            </a:r>
            <a:r>
              <a:rPr kumimoji="0" lang="en-US" sz="1000" b="0" i="0" u="none" strike="noStrike" kern="1200" cap="none" spc="0" normalizeH="0" baseline="0" noProof="0" dirty="0">
                <a:ln>
                  <a:noFill/>
                </a:ln>
                <a:solidFill>
                  <a:srgbClr val="062E61"/>
                </a:solidFill>
                <a:effectLst/>
                <a:uLnTx/>
                <a:uFillTx/>
                <a:latin typeface="Open Sans"/>
                <a:ea typeface="Open Sans"/>
                <a:cs typeface="Open Sans"/>
                <a:hlinkClick r:id="rId3">
                  <a:extLst>
                    <a:ext uri="{A12FA001-AC4F-418D-AE19-62706E023703}">
                      <ahyp:hlinkClr xmlns:ahyp="http://schemas.microsoft.com/office/drawing/2018/hyperlinkcolor" val="tx"/>
                    </a:ext>
                  </a:extLst>
                </a:hlinkClick>
              </a:rPr>
              <a:t>select here to register online</a:t>
            </a:r>
            <a:r>
              <a:rPr kumimoji="0" lang="en-US" sz="1000" b="0" i="0" u="none" strike="noStrike" kern="1200" cap="none" spc="0" normalizeH="0" baseline="0" noProof="0" dirty="0">
                <a:ln>
                  <a:noFill/>
                </a:ln>
                <a:solidFill>
                  <a:srgbClr val="062E61"/>
                </a:solidFill>
                <a:effectLst/>
                <a:uLnTx/>
                <a:uFillTx/>
                <a:latin typeface="Open Sans"/>
                <a:ea typeface="Open Sans"/>
                <a:cs typeface="Open Sans"/>
              </a:rPr>
              <a:t>.</a:t>
            </a:r>
            <a:endParaRPr kumimoji="0" lang="en-US" sz="1000" b="0" i="0" u="none" strike="noStrike" kern="1200" cap="none" spc="0" normalizeH="0" baseline="0" noProof="0" dirty="0">
              <a:ln>
                <a:noFill/>
              </a:ln>
              <a:solidFill>
                <a:srgbClr val="000000"/>
              </a:solidFill>
              <a:effectLst/>
              <a:uLnTx/>
              <a:uFillTx/>
              <a:latin typeface="Open Sans"/>
              <a:ea typeface="Open Sans"/>
              <a:cs typeface="Open Sans"/>
            </a:endParaRPr>
          </a:p>
        </p:txBody>
      </p:sp>
      <p:grpSp>
        <p:nvGrpSpPr>
          <p:cNvPr id="73" name="Group 72">
            <a:extLst>
              <a:ext uri="{FF2B5EF4-FFF2-40B4-BE49-F238E27FC236}">
                <a16:creationId xmlns:a16="http://schemas.microsoft.com/office/drawing/2014/main" id="{8886E907-D10E-AA42-5370-997CFD85A38F}"/>
              </a:ext>
            </a:extLst>
          </p:cNvPr>
          <p:cNvGrpSpPr>
            <a:grpSpLocks noChangeAspect="1"/>
          </p:cNvGrpSpPr>
          <p:nvPr/>
        </p:nvGrpSpPr>
        <p:grpSpPr>
          <a:xfrm>
            <a:off x="365855" y="6076224"/>
            <a:ext cx="6126287" cy="2589522"/>
            <a:chOff x="1299869" y="5904934"/>
            <a:chExt cx="4251980" cy="1810673"/>
          </a:xfrm>
        </p:grpSpPr>
        <p:grpSp>
          <p:nvGrpSpPr>
            <p:cNvPr id="74" name="Group 73">
              <a:extLst>
                <a:ext uri="{FF2B5EF4-FFF2-40B4-BE49-F238E27FC236}">
                  <a16:creationId xmlns:a16="http://schemas.microsoft.com/office/drawing/2014/main" id="{6691C9CA-2B37-1612-99C9-4158756244E3}"/>
                </a:ext>
              </a:extLst>
            </p:cNvPr>
            <p:cNvGrpSpPr/>
            <p:nvPr/>
          </p:nvGrpSpPr>
          <p:grpSpPr>
            <a:xfrm>
              <a:off x="1299869" y="5904934"/>
              <a:ext cx="4251980" cy="1618271"/>
              <a:chOff x="373495" y="5861402"/>
              <a:chExt cx="6201474" cy="2237223"/>
            </a:xfrm>
          </p:grpSpPr>
          <p:sp>
            <p:nvSpPr>
              <p:cNvPr id="76" name="Octagon 75">
                <a:extLst>
                  <a:ext uri="{FF2B5EF4-FFF2-40B4-BE49-F238E27FC236}">
                    <a16:creationId xmlns:a16="http://schemas.microsoft.com/office/drawing/2014/main" id="{8AE9CF52-50EF-C762-F055-721BCF36616B}"/>
                  </a:ext>
                </a:extLst>
              </p:cNvPr>
              <p:cNvSpPr/>
              <p:nvPr/>
            </p:nvSpPr>
            <p:spPr bwMode="gray">
              <a:xfrm>
                <a:off x="2427116" y="5861402"/>
                <a:ext cx="1995112" cy="1995112"/>
              </a:xfrm>
              <a:prstGeom prst="octagon">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77" name="Freeform 42">
                <a:extLst>
                  <a:ext uri="{FF2B5EF4-FFF2-40B4-BE49-F238E27FC236}">
                    <a16:creationId xmlns:a16="http://schemas.microsoft.com/office/drawing/2014/main" id="{6F0F144C-7240-A993-B72F-DE938DC3763C}"/>
                  </a:ext>
                </a:extLst>
              </p:cNvPr>
              <p:cNvSpPr/>
              <p:nvPr/>
            </p:nvSpPr>
            <p:spPr bwMode="gray">
              <a:xfrm flipH="1">
                <a:off x="4032698" y="6679744"/>
                <a:ext cx="2462307" cy="415598"/>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3733800 w 3733800"/>
                  <a:gd name="connsiteY0" fmla="*/ 0 h 1276350"/>
                  <a:gd name="connsiteX1" fmla="*/ 3086100 w 3733800"/>
                  <a:gd name="connsiteY1" fmla="*/ 1276350 h 1276350"/>
                  <a:gd name="connsiteX2" fmla="*/ 0 w 3733800"/>
                  <a:gd name="connsiteY2" fmla="*/ 1276350 h 1276350"/>
                  <a:gd name="connsiteX0" fmla="*/ 3069167 w 3069167"/>
                  <a:gd name="connsiteY0" fmla="*/ 0 h 1283737"/>
                  <a:gd name="connsiteX1" fmla="*/ 2421467 w 3069167"/>
                  <a:gd name="connsiteY1" fmla="*/ 1276350 h 1283737"/>
                  <a:gd name="connsiteX2" fmla="*/ 0 w 3069167"/>
                  <a:gd name="connsiteY2" fmla="*/ 1283737 h 1283737"/>
                  <a:gd name="connsiteX0" fmla="*/ 3489484 w 3489484"/>
                  <a:gd name="connsiteY0" fmla="*/ 0 h 1301665"/>
                  <a:gd name="connsiteX1" fmla="*/ 2841784 w 3489484"/>
                  <a:gd name="connsiteY1" fmla="*/ 1276350 h 1301665"/>
                  <a:gd name="connsiteX2" fmla="*/ 0 w 3489484"/>
                  <a:gd name="connsiteY2" fmla="*/ 1301665 h 1301665"/>
                </a:gdLst>
                <a:ahLst/>
                <a:cxnLst>
                  <a:cxn ang="0">
                    <a:pos x="connsiteX0" y="connsiteY0"/>
                  </a:cxn>
                  <a:cxn ang="0">
                    <a:pos x="connsiteX1" y="connsiteY1"/>
                  </a:cxn>
                  <a:cxn ang="0">
                    <a:pos x="connsiteX2" y="connsiteY2"/>
                  </a:cxn>
                </a:cxnLst>
                <a:rect l="l" t="t" r="r" b="b"/>
                <a:pathLst>
                  <a:path w="3489484" h="1301665">
                    <a:moveTo>
                      <a:pt x="3489484" y="0"/>
                    </a:moveTo>
                    <a:lnTo>
                      <a:pt x="2841784" y="1276350"/>
                    </a:lnTo>
                    <a:lnTo>
                      <a:pt x="0" y="1301665"/>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cxnSp>
            <p:nvCxnSpPr>
              <p:cNvPr id="78" name="Straight Connector 77">
                <a:extLst>
                  <a:ext uri="{FF2B5EF4-FFF2-40B4-BE49-F238E27FC236}">
                    <a16:creationId xmlns:a16="http://schemas.microsoft.com/office/drawing/2014/main" id="{9DE1753D-546C-1941-A198-89D8FD05934D}"/>
                  </a:ext>
                </a:extLst>
              </p:cNvPr>
              <p:cNvCxnSpPr>
                <a:cxnSpLocks/>
                <a:endCxn id="103" idx="0"/>
              </p:cNvCxnSpPr>
              <p:nvPr/>
            </p:nvCxnSpPr>
            <p:spPr>
              <a:xfrm>
                <a:off x="3616243" y="6172779"/>
                <a:ext cx="658483" cy="401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Freeform 43">
                <a:extLst>
                  <a:ext uri="{FF2B5EF4-FFF2-40B4-BE49-F238E27FC236}">
                    <a16:creationId xmlns:a16="http://schemas.microsoft.com/office/drawing/2014/main" id="{E6FFE1AA-48C7-82C8-8B2C-7F774AEB8940}"/>
                  </a:ext>
                </a:extLst>
              </p:cNvPr>
              <p:cNvSpPr/>
              <p:nvPr/>
            </p:nvSpPr>
            <p:spPr bwMode="gray">
              <a:xfrm flipV="1">
                <a:off x="388583" y="6365500"/>
                <a:ext cx="2589475" cy="225954"/>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3072733 w 3072733"/>
                  <a:gd name="connsiteY0" fmla="*/ 0 h 1276350"/>
                  <a:gd name="connsiteX1" fmla="*/ 2425033 w 3072733"/>
                  <a:gd name="connsiteY1" fmla="*/ 1276350 h 1276350"/>
                  <a:gd name="connsiteX2" fmla="*/ 0 w 3072733"/>
                  <a:gd name="connsiteY2" fmla="*/ 1263660 h 1276350"/>
                  <a:gd name="connsiteX0" fmla="*/ 3309799 w 3309799"/>
                  <a:gd name="connsiteY0" fmla="*/ 0 h 1278432"/>
                  <a:gd name="connsiteX1" fmla="*/ 2662099 w 3309799"/>
                  <a:gd name="connsiteY1" fmla="*/ 1276350 h 1278432"/>
                  <a:gd name="connsiteX2" fmla="*/ 0 w 3309799"/>
                  <a:gd name="connsiteY2" fmla="*/ 1278432 h 1278432"/>
                </a:gdLst>
                <a:ahLst/>
                <a:cxnLst>
                  <a:cxn ang="0">
                    <a:pos x="connsiteX0" y="connsiteY0"/>
                  </a:cxn>
                  <a:cxn ang="0">
                    <a:pos x="connsiteX1" y="connsiteY1"/>
                  </a:cxn>
                  <a:cxn ang="0">
                    <a:pos x="connsiteX2" y="connsiteY2"/>
                  </a:cxn>
                </a:cxnLst>
                <a:rect l="l" t="t" r="r" b="b"/>
                <a:pathLst>
                  <a:path w="3309799" h="1278432">
                    <a:moveTo>
                      <a:pt x="3309799" y="0"/>
                    </a:moveTo>
                    <a:lnTo>
                      <a:pt x="2662099" y="1276350"/>
                    </a:lnTo>
                    <a:lnTo>
                      <a:pt x="0" y="1278432"/>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sp>
            <p:nvSpPr>
              <p:cNvPr id="80" name="Freeform 43">
                <a:extLst>
                  <a:ext uri="{FF2B5EF4-FFF2-40B4-BE49-F238E27FC236}">
                    <a16:creationId xmlns:a16="http://schemas.microsoft.com/office/drawing/2014/main" id="{70F0FCC2-9019-01D9-37FE-5A521BFC5225}"/>
                  </a:ext>
                </a:extLst>
              </p:cNvPr>
              <p:cNvSpPr/>
              <p:nvPr/>
            </p:nvSpPr>
            <p:spPr bwMode="gray">
              <a:xfrm flipV="1">
                <a:off x="373495" y="6779280"/>
                <a:ext cx="2332721" cy="407516"/>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4072467 w 4072467"/>
                  <a:gd name="connsiteY0" fmla="*/ 0 h 1276350"/>
                  <a:gd name="connsiteX1" fmla="*/ 3424767 w 4072467"/>
                  <a:gd name="connsiteY1" fmla="*/ 1276350 h 1276350"/>
                  <a:gd name="connsiteX2" fmla="*/ 0 w 4072467"/>
                  <a:gd name="connsiteY2" fmla="*/ 1246805 h 1276350"/>
                  <a:gd name="connsiteX0" fmla="*/ 4140200 w 4140200"/>
                  <a:gd name="connsiteY0" fmla="*/ 0 h 1276350"/>
                  <a:gd name="connsiteX1" fmla="*/ 3492500 w 4140200"/>
                  <a:gd name="connsiteY1" fmla="*/ 1276350 h 1276350"/>
                  <a:gd name="connsiteX2" fmla="*/ 0 w 4140200"/>
                  <a:gd name="connsiteY2" fmla="*/ 1261577 h 1276350"/>
                </a:gdLst>
                <a:ahLst/>
                <a:cxnLst>
                  <a:cxn ang="0">
                    <a:pos x="connsiteX0" y="connsiteY0"/>
                  </a:cxn>
                  <a:cxn ang="0">
                    <a:pos x="connsiteX1" y="connsiteY1"/>
                  </a:cxn>
                  <a:cxn ang="0">
                    <a:pos x="connsiteX2" y="connsiteY2"/>
                  </a:cxn>
                </a:cxnLst>
                <a:rect l="l" t="t" r="r" b="b"/>
                <a:pathLst>
                  <a:path w="4140200" h="1276350">
                    <a:moveTo>
                      <a:pt x="4140200" y="0"/>
                    </a:moveTo>
                    <a:lnTo>
                      <a:pt x="3492500" y="1276350"/>
                    </a:lnTo>
                    <a:lnTo>
                      <a:pt x="0" y="1261577"/>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sp>
            <p:nvSpPr>
              <p:cNvPr id="81" name="Freeform 42">
                <a:extLst>
                  <a:ext uri="{FF2B5EF4-FFF2-40B4-BE49-F238E27FC236}">
                    <a16:creationId xmlns:a16="http://schemas.microsoft.com/office/drawing/2014/main" id="{4512982F-82A0-77AB-C8D8-170F3A9B3A7C}"/>
                  </a:ext>
                </a:extLst>
              </p:cNvPr>
              <p:cNvSpPr/>
              <p:nvPr/>
            </p:nvSpPr>
            <p:spPr bwMode="gray">
              <a:xfrm>
                <a:off x="388583" y="7466357"/>
                <a:ext cx="2887763" cy="267082"/>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sp>
            <p:nvSpPr>
              <p:cNvPr id="82" name="Freeform 42">
                <a:extLst>
                  <a:ext uri="{FF2B5EF4-FFF2-40B4-BE49-F238E27FC236}">
                    <a16:creationId xmlns:a16="http://schemas.microsoft.com/office/drawing/2014/main" id="{B415B7AD-D76D-AD2F-726B-D95E9D3AA87A}"/>
                  </a:ext>
                </a:extLst>
              </p:cNvPr>
              <p:cNvSpPr/>
              <p:nvPr/>
            </p:nvSpPr>
            <p:spPr bwMode="gray">
              <a:xfrm flipH="1">
                <a:off x="3914131" y="7373362"/>
                <a:ext cx="2593876" cy="38466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81B9FFC1-1642-39B0-11D7-D65F69208430}"/>
                  </a:ext>
                </a:extLst>
              </p:cNvPr>
              <p:cNvSpPr/>
              <p:nvPr/>
            </p:nvSpPr>
            <p:spPr>
              <a:xfrm>
                <a:off x="3223908" y="6651860"/>
                <a:ext cx="401961" cy="40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84" name="Hexagon 83">
                <a:extLst>
                  <a:ext uri="{FF2B5EF4-FFF2-40B4-BE49-F238E27FC236}">
                    <a16:creationId xmlns:a16="http://schemas.microsoft.com/office/drawing/2014/main" id="{29A02794-A7F3-8A4D-5C26-835CC819EE85}"/>
                  </a:ext>
                </a:extLst>
              </p:cNvPr>
              <p:cNvSpPr/>
              <p:nvPr/>
            </p:nvSpPr>
            <p:spPr bwMode="gray">
              <a:xfrm>
                <a:off x="3104840" y="5997674"/>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85" name="Hexagon 84">
                <a:extLst>
                  <a:ext uri="{FF2B5EF4-FFF2-40B4-BE49-F238E27FC236}">
                    <a16:creationId xmlns:a16="http://schemas.microsoft.com/office/drawing/2014/main" id="{8EB0ED3F-2303-9518-EBB6-CC024C9060BF}"/>
                  </a:ext>
                </a:extLst>
              </p:cNvPr>
              <p:cNvSpPr/>
              <p:nvPr/>
            </p:nvSpPr>
            <p:spPr bwMode="gray">
              <a:xfrm>
                <a:off x="3104840" y="7155075"/>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86" name="Hexagon 85">
                <a:extLst>
                  <a:ext uri="{FF2B5EF4-FFF2-40B4-BE49-F238E27FC236}">
                    <a16:creationId xmlns:a16="http://schemas.microsoft.com/office/drawing/2014/main" id="{9C175FE5-048F-25E0-6FBC-49032CE45071}"/>
                  </a:ext>
                </a:extLst>
              </p:cNvPr>
              <p:cNvSpPr/>
              <p:nvPr/>
            </p:nvSpPr>
            <p:spPr bwMode="gray">
              <a:xfrm>
                <a:off x="3635064" y="6864210"/>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87" name="Hexagon 86">
                <a:extLst>
                  <a:ext uri="{FF2B5EF4-FFF2-40B4-BE49-F238E27FC236}">
                    <a16:creationId xmlns:a16="http://schemas.microsoft.com/office/drawing/2014/main" id="{F8E2C2E9-1669-CD8C-882F-AD9EA3B6C7C6}"/>
                  </a:ext>
                </a:extLst>
              </p:cNvPr>
              <p:cNvSpPr/>
              <p:nvPr/>
            </p:nvSpPr>
            <p:spPr bwMode="gray">
              <a:xfrm>
                <a:off x="3635064" y="6288539"/>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88" name="Hexagon 87">
                <a:extLst>
                  <a:ext uri="{FF2B5EF4-FFF2-40B4-BE49-F238E27FC236}">
                    <a16:creationId xmlns:a16="http://schemas.microsoft.com/office/drawing/2014/main" id="{2BD7CDD4-DEFA-531C-734A-49869E4B1B7F}"/>
                  </a:ext>
                </a:extLst>
              </p:cNvPr>
              <p:cNvSpPr/>
              <p:nvPr/>
            </p:nvSpPr>
            <p:spPr bwMode="gray">
              <a:xfrm>
                <a:off x="2574617" y="6864210"/>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sp>
            <p:nvSpPr>
              <p:cNvPr id="89" name="Hexagon 88">
                <a:extLst>
                  <a:ext uri="{FF2B5EF4-FFF2-40B4-BE49-F238E27FC236}">
                    <a16:creationId xmlns:a16="http://schemas.microsoft.com/office/drawing/2014/main" id="{9D11F1D2-4E31-BD91-B5AA-2FE571F23E17}"/>
                  </a:ext>
                </a:extLst>
              </p:cNvPr>
              <p:cNvSpPr/>
              <p:nvPr/>
            </p:nvSpPr>
            <p:spPr bwMode="gray">
              <a:xfrm>
                <a:off x="2574617" y="6288539"/>
                <a:ext cx="639663" cy="551433"/>
              </a:xfrm>
              <a:prstGeom prst="hexagon">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900" b="1">
                  <a:solidFill>
                    <a:schemeClr val="bg1"/>
                  </a:solidFill>
                  <a:latin typeface="Arial" panose="020B0604020202020204" pitchFamily="34" charset="0"/>
                  <a:cs typeface="Arial" panose="020B0604020202020204" pitchFamily="34" charset="0"/>
                </a:endParaRPr>
              </a:p>
            </p:txBody>
          </p:sp>
          <p:grpSp>
            <p:nvGrpSpPr>
              <p:cNvPr id="90" name="Graphic 4">
                <a:extLst>
                  <a:ext uri="{FF2B5EF4-FFF2-40B4-BE49-F238E27FC236}">
                    <a16:creationId xmlns:a16="http://schemas.microsoft.com/office/drawing/2014/main" id="{C659AABE-72AD-7D03-0307-73A9A9013C9C}"/>
                  </a:ext>
                </a:extLst>
              </p:cNvPr>
              <p:cNvGrpSpPr>
                <a:grpSpLocks noChangeAspect="1"/>
              </p:cNvGrpSpPr>
              <p:nvPr/>
            </p:nvGrpSpPr>
            <p:grpSpPr>
              <a:xfrm>
                <a:off x="3216787" y="7220116"/>
                <a:ext cx="414691" cy="414302"/>
                <a:chOff x="905454" y="1402723"/>
                <a:chExt cx="362309" cy="361971"/>
              </a:xfrm>
              <a:solidFill>
                <a:schemeClr val="bg1"/>
              </a:solidFill>
            </p:grpSpPr>
            <p:sp>
              <p:nvSpPr>
                <p:cNvPr id="127" name="Graphic 4">
                  <a:extLst>
                    <a:ext uri="{FF2B5EF4-FFF2-40B4-BE49-F238E27FC236}">
                      <a16:creationId xmlns:a16="http://schemas.microsoft.com/office/drawing/2014/main" id="{DD5BF8C8-3E66-AFA1-7492-CAF9996445BF}"/>
                    </a:ext>
                  </a:extLst>
                </p:cNvPr>
                <p:cNvSpPr/>
                <p:nvPr/>
              </p:nvSpPr>
              <p:spPr>
                <a:xfrm>
                  <a:off x="1056256" y="1624886"/>
                  <a:ext cx="60065" cy="52348"/>
                </a:xfrm>
                <a:custGeom>
                  <a:avLst/>
                  <a:gdLst>
                    <a:gd name="connsiteX0" fmla="*/ 51758 w 60065"/>
                    <a:gd name="connsiteY0" fmla="*/ 6384 h 52348"/>
                    <a:gd name="connsiteX1" fmla="*/ 36423 w 60065"/>
                    <a:gd name="connsiteY1" fmla="*/ 3192 h 52348"/>
                    <a:gd name="connsiteX2" fmla="*/ 23643 w 60065"/>
                    <a:gd name="connsiteY2" fmla="*/ 3192 h 52348"/>
                    <a:gd name="connsiteX3" fmla="*/ 11502 w 60065"/>
                    <a:gd name="connsiteY3" fmla="*/ 7022 h 52348"/>
                    <a:gd name="connsiteX4" fmla="*/ 8307 w 60065"/>
                    <a:gd name="connsiteY4" fmla="*/ 6384 h 52348"/>
                    <a:gd name="connsiteX5" fmla="*/ 0 w 60065"/>
                    <a:gd name="connsiteY5" fmla="*/ 0 h 52348"/>
                    <a:gd name="connsiteX6" fmla="*/ 0 w 60065"/>
                    <a:gd name="connsiteY6" fmla="*/ 52349 h 52348"/>
                    <a:gd name="connsiteX7" fmla="*/ 26838 w 60065"/>
                    <a:gd name="connsiteY7" fmla="*/ 36389 h 52348"/>
                    <a:gd name="connsiteX8" fmla="*/ 33228 w 60065"/>
                    <a:gd name="connsiteY8" fmla="*/ 36389 h 52348"/>
                    <a:gd name="connsiteX9" fmla="*/ 60065 w 60065"/>
                    <a:gd name="connsiteY9" fmla="*/ 52349 h 52348"/>
                    <a:gd name="connsiteX10" fmla="*/ 60065 w 60065"/>
                    <a:gd name="connsiteY10" fmla="*/ 638 h 52348"/>
                    <a:gd name="connsiteX11" fmla="*/ 51758 w 60065"/>
                    <a:gd name="connsiteY11" fmla="*/ 7022 h 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5" h="52348">
                      <a:moveTo>
                        <a:pt x="51758" y="6384"/>
                      </a:moveTo>
                      <a:cubicBezTo>
                        <a:pt x="46647" y="7022"/>
                        <a:pt x="40896" y="5746"/>
                        <a:pt x="36423" y="3192"/>
                      </a:cubicBezTo>
                      <a:cubicBezTo>
                        <a:pt x="32589" y="0"/>
                        <a:pt x="27477" y="0"/>
                        <a:pt x="23643" y="3192"/>
                      </a:cubicBezTo>
                      <a:cubicBezTo>
                        <a:pt x="19809" y="5107"/>
                        <a:pt x="15975" y="7022"/>
                        <a:pt x="11502" y="7022"/>
                      </a:cubicBezTo>
                      <a:cubicBezTo>
                        <a:pt x="10224" y="7022"/>
                        <a:pt x="8946" y="7022"/>
                        <a:pt x="8307" y="6384"/>
                      </a:cubicBezTo>
                      <a:cubicBezTo>
                        <a:pt x="5112" y="5107"/>
                        <a:pt x="1917" y="3192"/>
                        <a:pt x="0" y="0"/>
                      </a:cubicBezTo>
                      <a:lnTo>
                        <a:pt x="0" y="52349"/>
                      </a:lnTo>
                      <a:lnTo>
                        <a:pt x="26838" y="36389"/>
                      </a:lnTo>
                      <a:cubicBezTo>
                        <a:pt x="28755" y="35112"/>
                        <a:pt x="31311" y="35112"/>
                        <a:pt x="33228" y="36389"/>
                      </a:cubicBezTo>
                      <a:lnTo>
                        <a:pt x="60065" y="52349"/>
                      </a:lnTo>
                      <a:lnTo>
                        <a:pt x="60065" y="638"/>
                      </a:lnTo>
                      <a:cubicBezTo>
                        <a:pt x="58148" y="3830"/>
                        <a:pt x="54953" y="5746"/>
                        <a:pt x="51758" y="7022"/>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8" name="Graphic 4">
                  <a:extLst>
                    <a:ext uri="{FF2B5EF4-FFF2-40B4-BE49-F238E27FC236}">
                      <a16:creationId xmlns:a16="http://schemas.microsoft.com/office/drawing/2014/main" id="{63F08CF3-3B2A-C2BC-CCFF-8CE75FCA8CB6}"/>
                    </a:ext>
                  </a:extLst>
                </p:cNvPr>
                <p:cNvSpPr/>
                <p:nvPr/>
              </p:nvSpPr>
              <p:spPr>
                <a:xfrm>
                  <a:off x="1019194" y="1481884"/>
                  <a:ext cx="136105" cy="135978"/>
                </a:xfrm>
                <a:custGeom>
                  <a:avLst/>
                  <a:gdLst>
                    <a:gd name="connsiteX0" fmla="*/ 67094 w 136105"/>
                    <a:gd name="connsiteY0" fmla="*/ 104059 h 135978"/>
                    <a:gd name="connsiteX1" fmla="*/ 31311 w 136105"/>
                    <a:gd name="connsiteY1" fmla="*/ 68309 h 135978"/>
                    <a:gd name="connsiteX2" fmla="*/ 67094 w 136105"/>
                    <a:gd name="connsiteY2" fmla="*/ 32558 h 135978"/>
                    <a:gd name="connsiteX3" fmla="*/ 102878 w 136105"/>
                    <a:gd name="connsiteY3" fmla="*/ 68309 h 135978"/>
                    <a:gd name="connsiteX4" fmla="*/ 102878 w 136105"/>
                    <a:gd name="connsiteY4" fmla="*/ 68309 h 135978"/>
                    <a:gd name="connsiteX5" fmla="*/ 67094 w 136105"/>
                    <a:gd name="connsiteY5" fmla="*/ 104059 h 135978"/>
                    <a:gd name="connsiteX6" fmla="*/ 129077 w 136105"/>
                    <a:gd name="connsiteY6" fmla="*/ 68947 h 135978"/>
                    <a:gd name="connsiteX7" fmla="*/ 132911 w 136105"/>
                    <a:gd name="connsiteY7" fmla="*/ 56817 h 135978"/>
                    <a:gd name="connsiteX8" fmla="*/ 135467 w 136105"/>
                    <a:gd name="connsiteY8" fmla="*/ 50433 h 135978"/>
                    <a:gd name="connsiteX9" fmla="*/ 130355 w 136105"/>
                    <a:gd name="connsiteY9" fmla="*/ 45965 h 135978"/>
                    <a:gd name="connsiteX10" fmla="*/ 121409 w 136105"/>
                    <a:gd name="connsiteY10" fmla="*/ 37665 h 135978"/>
                    <a:gd name="connsiteX11" fmla="*/ 118853 w 136105"/>
                    <a:gd name="connsiteY11" fmla="*/ 25536 h 135978"/>
                    <a:gd name="connsiteX12" fmla="*/ 117575 w 136105"/>
                    <a:gd name="connsiteY12" fmla="*/ 18514 h 135978"/>
                    <a:gd name="connsiteX13" fmla="*/ 111185 w 136105"/>
                    <a:gd name="connsiteY13" fmla="*/ 17237 h 135978"/>
                    <a:gd name="connsiteX14" fmla="*/ 99044 w 136105"/>
                    <a:gd name="connsiteY14" fmla="*/ 14683 h 135978"/>
                    <a:gd name="connsiteX15" fmla="*/ 90737 w 136105"/>
                    <a:gd name="connsiteY15" fmla="*/ 5746 h 135978"/>
                    <a:gd name="connsiteX16" fmla="*/ 86264 w 136105"/>
                    <a:gd name="connsiteY16" fmla="*/ 0 h 135978"/>
                    <a:gd name="connsiteX17" fmla="*/ 79874 w 136105"/>
                    <a:gd name="connsiteY17" fmla="*/ 2554 h 135978"/>
                    <a:gd name="connsiteX18" fmla="*/ 55592 w 136105"/>
                    <a:gd name="connsiteY18" fmla="*/ 2554 h 135978"/>
                    <a:gd name="connsiteX19" fmla="*/ 49842 w 136105"/>
                    <a:gd name="connsiteY19" fmla="*/ 0 h 135978"/>
                    <a:gd name="connsiteX20" fmla="*/ 49842 w 136105"/>
                    <a:gd name="connsiteY20" fmla="*/ 0 h 135978"/>
                    <a:gd name="connsiteX21" fmla="*/ 45369 w 136105"/>
                    <a:gd name="connsiteY21" fmla="*/ 5746 h 135978"/>
                    <a:gd name="connsiteX22" fmla="*/ 37062 w 136105"/>
                    <a:gd name="connsiteY22" fmla="*/ 14683 h 135978"/>
                    <a:gd name="connsiteX23" fmla="*/ 24921 w 136105"/>
                    <a:gd name="connsiteY23" fmla="*/ 17237 h 135978"/>
                    <a:gd name="connsiteX24" fmla="*/ 17892 w 136105"/>
                    <a:gd name="connsiteY24" fmla="*/ 18514 h 135978"/>
                    <a:gd name="connsiteX25" fmla="*/ 16614 w 136105"/>
                    <a:gd name="connsiteY25" fmla="*/ 24897 h 135978"/>
                    <a:gd name="connsiteX26" fmla="*/ 14058 w 136105"/>
                    <a:gd name="connsiteY26" fmla="*/ 37027 h 135978"/>
                    <a:gd name="connsiteX27" fmla="*/ 5112 w 136105"/>
                    <a:gd name="connsiteY27" fmla="*/ 45326 h 135978"/>
                    <a:gd name="connsiteX28" fmla="*/ 0 w 136105"/>
                    <a:gd name="connsiteY28" fmla="*/ 49795 h 135978"/>
                    <a:gd name="connsiteX29" fmla="*/ 2556 w 136105"/>
                    <a:gd name="connsiteY29" fmla="*/ 56179 h 135978"/>
                    <a:gd name="connsiteX30" fmla="*/ 6390 w 136105"/>
                    <a:gd name="connsiteY30" fmla="*/ 68309 h 135978"/>
                    <a:gd name="connsiteX31" fmla="*/ 2556 w 136105"/>
                    <a:gd name="connsiteY31" fmla="*/ 80438 h 135978"/>
                    <a:gd name="connsiteX32" fmla="*/ 0 w 136105"/>
                    <a:gd name="connsiteY32" fmla="*/ 86822 h 135978"/>
                    <a:gd name="connsiteX33" fmla="*/ 5112 w 136105"/>
                    <a:gd name="connsiteY33" fmla="*/ 91291 h 135978"/>
                    <a:gd name="connsiteX34" fmla="*/ 14058 w 136105"/>
                    <a:gd name="connsiteY34" fmla="*/ 99590 h 135978"/>
                    <a:gd name="connsiteX35" fmla="*/ 16614 w 136105"/>
                    <a:gd name="connsiteY35" fmla="*/ 111720 h 135978"/>
                    <a:gd name="connsiteX36" fmla="*/ 17892 w 136105"/>
                    <a:gd name="connsiteY36" fmla="*/ 118104 h 135978"/>
                    <a:gd name="connsiteX37" fmla="*/ 24921 w 136105"/>
                    <a:gd name="connsiteY37" fmla="*/ 119380 h 135978"/>
                    <a:gd name="connsiteX38" fmla="*/ 31950 w 136105"/>
                    <a:gd name="connsiteY38" fmla="*/ 120019 h 135978"/>
                    <a:gd name="connsiteX39" fmla="*/ 34506 w 136105"/>
                    <a:gd name="connsiteY39" fmla="*/ 120657 h 135978"/>
                    <a:gd name="connsiteX40" fmla="*/ 37062 w 136105"/>
                    <a:gd name="connsiteY40" fmla="*/ 121934 h 135978"/>
                    <a:gd name="connsiteX41" fmla="*/ 45369 w 136105"/>
                    <a:gd name="connsiteY41" fmla="*/ 130872 h 135978"/>
                    <a:gd name="connsiteX42" fmla="*/ 49842 w 136105"/>
                    <a:gd name="connsiteY42" fmla="*/ 135979 h 135978"/>
                    <a:gd name="connsiteX43" fmla="*/ 56231 w 136105"/>
                    <a:gd name="connsiteY43" fmla="*/ 133425 h 135978"/>
                    <a:gd name="connsiteX44" fmla="*/ 80513 w 136105"/>
                    <a:gd name="connsiteY44" fmla="*/ 133425 h 135978"/>
                    <a:gd name="connsiteX45" fmla="*/ 86903 w 136105"/>
                    <a:gd name="connsiteY45" fmla="*/ 135979 h 135978"/>
                    <a:gd name="connsiteX46" fmla="*/ 91376 w 136105"/>
                    <a:gd name="connsiteY46" fmla="*/ 130872 h 135978"/>
                    <a:gd name="connsiteX47" fmla="*/ 99683 w 136105"/>
                    <a:gd name="connsiteY47" fmla="*/ 121934 h 135978"/>
                    <a:gd name="connsiteX48" fmla="*/ 102239 w 136105"/>
                    <a:gd name="connsiteY48" fmla="*/ 120657 h 135978"/>
                    <a:gd name="connsiteX49" fmla="*/ 104795 w 136105"/>
                    <a:gd name="connsiteY49" fmla="*/ 120019 h 135978"/>
                    <a:gd name="connsiteX50" fmla="*/ 111824 w 136105"/>
                    <a:gd name="connsiteY50" fmla="*/ 119380 h 135978"/>
                    <a:gd name="connsiteX51" fmla="*/ 118214 w 136105"/>
                    <a:gd name="connsiteY51" fmla="*/ 118104 h 135978"/>
                    <a:gd name="connsiteX52" fmla="*/ 119492 w 136105"/>
                    <a:gd name="connsiteY52" fmla="*/ 111720 h 135978"/>
                    <a:gd name="connsiteX53" fmla="*/ 122048 w 136105"/>
                    <a:gd name="connsiteY53" fmla="*/ 99590 h 135978"/>
                    <a:gd name="connsiteX54" fmla="*/ 130994 w 136105"/>
                    <a:gd name="connsiteY54" fmla="*/ 91291 h 135978"/>
                    <a:gd name="connsiteX55" fmla="*/ 136106 w 136105"/>
                    <a:gd name="connsiteY55" fmla="*/ 86822 h 135978"/>
                    <a:gd name="connsiteX56" fmla="*/ 133550 w 136105"/>
                    <a:gd name="connsiteY56" fmla="*/ 80438 h 135978"/>
                    <a:gd name="connsiteX57" fmla="*/ 129077 w 136105"/>
                    <a:gd name="connsiteY57" fmla="*/ 68947 h 13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105" h="135978">
                      <a:moveTo>
                        <a:pt x="67094" y="104059"/>
                      </a:moveTo>
                      <a:cubicBezTo>
                        <a:pt x="47285" y="104059"/>
                        <a:pt x="31311" y="88099"/>
                        <a:pt x="31311" y="68309"/>
                      </a:cubicBezTo>
                      <a:cubicBezTo>
                        <a:pt x="31311" y="48518"/>
                        <a:pt x="47285" y="32558"/>
                        <a:pt x="67094" y="32558"/>
                      </a:cubicBezTo>
                      <a:cubicBezTo>
                        <a:pt x="86903" y="32558"/>
                        <a:pt x="102878" y="48518"/>
                        <a:pt x="102878" y="68309"/>
                      </a:cubicBezTo>
                      <a:lnTo>
                        <a:pt x="102878" y="68309"/>
                      </a:lnTo>
                      <a:cubicBezTo>
                        <a:pt x="102878" y="88099"/>
                        <a:pt x="86903" y="104059"/>
                        <a:pt x="67094" y="104059"/>
                      </a:cubicBezTo>
                      <a:moveTo>
                        <a:pt x="129077" y="68947"/>
                      </a:moveTo>
                      <a:cubicBezTo>
                        <a:pt x="129077" y="64478"/>
                        <a:pt x="130994" y="60648"/>
                        <a:pt x="132911" y="56817"/>
                      </a:cubicBezTo>
                      <a:cubicBezTo>
                        <a:pt x="134189" y="54902"/>
                        <a:pt x="134828" y="52987"/>
                        <a:pt x="135467" y="50433"/>
                      </a:cubicBezTo>
                      <a:cubicBezTo>
                        <a:pt x="134828" y="49157"/>
                        <a:pt x="131633" y="47241"/>
                        <a:pt x="130355" y="45965"/>
                      </a:cubicBezTo>
                      <a:cubicBezTo>
                        <a:pt x="126521" y="44049"/>
                        <a:pt x="123326" y="40857"/>
                        <a:pt x="121409" y="37665"/>
                      </a:cubicBezTo>
                      <a:cubicBezTo>
                        <a:pt x="119492" y="33835"/>
                        <a:pt x="118853" y="29366"/>
                        <a:pt x="118853" y="25536"/>
                      </a:cubicBezTo>
                      <a:cubicBezTo>
                        <a:pt x="118853" y="22982"/>
                        <a:pt x="118853" y="21067"/>
                        <a:pt x="117575" y="18514"/>
                      </a:cubicBezTo>
                      <a:cubicBezTo>
                        <a:pt x="115658" y="17875"/>
                        <a:pt x="113102" y="17237"/>
                        <a:pt x="111185" y="17237"/>
                      </a:cubicBezTo>
                      <a:cubicBezTo>
                        <a:pt x="106712" y="17237"/>
                        <a:pt x="102878" y="16598"/>
                        <a:pt x="99044" y="14683"/>
                      </a:cubicBezTo>
                      <a:cubicBezTo>
                        <a:pt x="95849" y="12130"/>
                        <a:pt x="92654" y="8938"/>
                        <a:pt x="90737" y="5746"/>
                      </a:cubicBezTo>
                      <a:cubicBezTo>
                        <a:pt x="89459" y="3830"/>
                        <a:pt x="87542" y="638"/>
                        <a:pt x="86264" y="0"/>
                      </a:cubicBezTo>
                      <a:cubicBezTo>
                        <a:pt x="83708" y="638"/>
                        <a:pt x="81791" y="1277"/>
                        <a:pt x="79874" y="2554"/>
                      </a:cubicBezTo>
                      <a:cubicBezTo>
                        <a:pt x="72845" y="7661"/>
                        <a:pt x="62621" y="7661"/>
                        <a:pt x="55592" y="2554"/>
                      </a:cubicBezTo>
                      <a:cubicBezTo>
                        <a:pt x="53675" y="1277"/>
                        <a:pt x="51759" y="638"/>
                        <a:pt x="49842" y="0"/>
                      </a:cubicBezTo>
                      <a:lnTo>
                        <a:pt x="49842" y="0"/>
                      </a:lnTo>
                      <a:cubicBezTo>
                        <a:pt x="48564" y="0"/>
                        <a:pt x="46647" y="3830"/>
                        <a:pt x="45369" y="5746"/>
                      </a:cubicBezTo>
                      <a:cubicBezTo>
                        <a:pt x="43452" y="9576"/>
                        <a:pt x="40257" y="12768"/>
                        <a:pt x="37062" y="14683"/>
                      </a:cubicBezTo>
                      <a:cubicBezTo>
                        <a:pt x="33228" y="16598"/>
                        <a:pt x="28755" y="17237"/>
                        <a:pt x="24921" y="17237"/>
                      </a:cubicBezTo>
                      <a:cubicBezTo>
                        <a:pt x="22365" y="17237"/>
                        <a:pt x="20448" y="17237"/>
                        <a:pt x="17892" y="18514"/>
                      </a:cubicBezTo>
                      <a:cubicBezTo>
                        <a:pt x="17253" y="20429"/>
                        <a:pt x="16614" y="22982"/>
                        <a:pt x="16614" y="24897"/>
                      </a:cubicBezTo>
                      <a:cubicBezTo>
                        <a:pt x="16614" y="29366"/>
                        <a:pt x="15975" y="33197"/>
                        <a:pt x="14058" y="37027"/>
                      </a:cubicBezTo>
                      <a:cubicBezTo>
                        <a:pt x="11502" y="40219"/>
                        <a:pt x="8307" y="43411"/>
                        <a:pt x="5112" y="45326"/>
                      </a:cubicBezTo>
                      <a:cubicBezTo>
                        <a:pt x="3195" y="46603"/>
                        <a:pt x="0" y="48518"/>
                        <a:pt x="0" y="49795"/>
                      </a:cubicBezTo>
                      <a:cubicBezTo>
                        <a:pt x="639" y="52349"/>
                        <a:pt x="1278" y="54264"/>
                        <a:pt x="2556" y="56179"/>
                      </a:cubicBezTo>
                      <a:cubicBezTo>
                        <a:pt x="5112" y="60009"/>
                        <a:pt x="6390" y="63840"/>
                        <a:pt x="6390" y="68309"/>
                      </a:cubicBezTo>
                      <a:cubicBezTo>
                        <a:pt x="6390" y="72777"/>
                        <a:pt x="4473" y="76608"/>
                        <a:pt x="2556" y="80438"/>
                      </a:cubicBezTo>
                      <a:cubicBezTo>
                        <a:pt x="1278" y="82353"/>
                        <a:pt x="639" y="84269"/>
                        <a:pt x="0" y="86822"/>
                      </a:cubicBezTo>
                      <a:cubicBezTo>
                        <a:pt x="0" y="88099"/>
                        <a:pt x="3834" y="90014"/>
                        <a:pt x="5112" y="91291"/>
                      </a:cubicBezTo>
                      <a:cubicBezTo>
                        <a:pt x="8946" y="93206"/>
                        <a:pt x="12141" y="96398"/>
                        <a:pt x="14058" y="99590"/>
                      </a:cubicBezTo>
                      <a:cubicBezTo>
                        <a:pt x="15975" y="103420"/>
                        <a:pt x="16614" y="107889"/>
                        <a:pt x="16614" y="111720"/>
                      </a:cubicBezTo>
                      <a:cubicBezTo>
                        <a:pt x="16614" y="113635"/>
                        <a:pt x="17253" y="116188"/>
                        <a:pt x="17892" y="118104"/>
                      </a:cubicBezTo>
                      <a:cubicBezTo>
                        <a:pt x="19809" y="118742"/>
                        <a:pt x="22365" y="119380"/>
                        <a:pt x="24921" y="119380"/>
                      </a:cubicBezTo>
                      <a:cubicBezTo>
                        <a:pt x="27477" y="119380"/>
                        <a:pt x="30033" y="120019"/>
                        <a:pt x="31950" y="120019"/>
                      </a:cubicBezTo>
                      <a:cubicBezTo>
                        <a:pt x="33228" y="120019"/>
                        <a:pt x="33867" y="120019"/>
                        <a:pt x="34506" y="120657"/>
                      </a:cubicBezTo>
                      <a:cubicBezTo>
                        <a:pt x="35145" y="120657"/>
                        <a:pt x="36423" y="121296"/>
                        <a:pt x="37062" y="121934"/>
                      </a:cubicBezTo>
                      <a:cubicBezTo>
                        <a:pt x="40257" y="124488"/>
                        <a:pt x="43452" y="127680"/>
                        <a:pt x="45369" y="130872"/>
                      </a:cubicBezTo>
                      <a:cubicBezTo>
                        <a:pt x="46647" y="132787"/>
                        <a:pt x="48564" y="135979"/>
                        <a:pt x="49842" y="135979"/>
                      </a:cubicBezTo>
                      <a:cubicBezTo>
                        <a:pt x="52397" y="135340"/>
                        <a:pt x="54314" y="134702"/>
                        <a:pt x="56231" y="133425"/>
                      </a:cubicBezTo>
                      <a:cubicBezTo>
                        <a:pt x="63260" y="128318"/>
                        <a:pt x="73484" y="128318"/>
                        <a:pt x="80513" y="133425"/>
                      </a:cubicBezTo>
                      <a:cubicBezTo>
                        <a:pt x="82430" y="134702"/>
                        <a:pt x="84347" y="135340"/>
                        <a:pt x="86903" y="135979"/>
                      </a:cubicBezTo>
                      <a:cubicBezTo>
                        <a:pt x="88181" y="135979"/>
                        <a:pt x="90098" y="132148"/>
                        <a:pt x="91376" y="130872"/>
                      </a:cubicBezTo>
                      <a:cubicBezTo>
                        <a:pt x="93293" y="127041"/>
                        <a:pt x="96488" y="123849"/>
                        <a:pt x="99683" y="121934"/>
                      </a:cubicBezTo>
                      <a:cubicBezTo>
                        <a:pt x="100322" y="121296"/>
                        <a:pt x="100961" y="121296"/>
                        <a:pt x="102239" y="120657"/>
                      </a:cubicBezTo>
                      <a:cubicBezTo>
                        <a:pt x="102878" y="120019"/>
                        <a:pt x="104156" y="120019"/>
                        <a:pt x="104795" y="120019"/>
                      </a:cubicBezTo>
                      <a:cubicBezTo>
                        <a:pt x="107351" y="119380"/>
                        <a:pt x="109268" y="119380"/>
                        <a:pt x="111824" y="119380"/>
                      </a:cubicBezTo>
                      <a:cubicBezTo>
                        <a:pt x="113741" y="119380"/>
                        <a:pt x="116297" y="118742"/>
                        <a:pt x="118214" y="118104"/>
                      </a:cubicBezTo>
                      <a:cubicBezTo>
                        <a:pt x="118853" y="116188"/>
                        <a:pt x="119492" y="113635"/>
                        <a:pt x="119492" y="111720"/>
                      </a:cubicBezTo>
                      <a:cubicBezTo>
                        <a:pt x="119492" y="107251"/>
                        <a:pt x="120131" y="103420"/>
                        <a:pt x="122048" y="99590"/>
                      </a:cubicBezTo>
                      <a:cubicBezTo>
                        <a:pt x="124604" y="96398"/>
                        <a:pt x="127799" y="93206"/>
                        <a:pt x="130994" y="91291"/>
                      </a:cubicBezTo>
                      <a:cubicBezTo>
                        <a:pt x="132911" y="90014"/>
                        <a:pt x="136106" y="88099"/>
                        <a:pt x="136106" y="86822"/>
                      </a:cubicBezTo>
                      <a:cubicBezTo>
                        <a:pt x="135467" y="84269"/>
                        <a:pt x="134828" y="82353"/>
                        <a:pt x="133550" y="80438"/>
                      </a:cubicBezTo>
                      <a:cubicBezTo>
                        <a:pt x="130994" y="77246"/>
                        <a:pt x="129716" y="72777"/>
                        <a:pt x="129077" y="68947"/>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9" name="Graphic 4">
                  <a:extLst>
                    <a:ext uri="{FF2B5EF4-FFF2-40B4-BE49-F238E27FC236}">
                      <a16:creationId xmlns:a16="http://schemas.microsoft.com/office/drawing/2014/main" id="{5F687701-C9CE-9215-68B2-36B01AA5765C}"/>
                    </a:ext>
                  </a:extLst>
                </p:cNvPr>
                <p:cNvSpPr/>
                <p:nvPr/>
              </p:nvSpPr>
              <p:spPr>
                <a:xfrm>
                  <a:off x="1063285" y="1527849"/>
                  <a:ext cx="46007" cy="45964"/>
                </a:xfrm>
                <a:custGeom>
                  <a:avLst/>
                  <a:gdLst>
                    <a:gd name="connsiteX0" fmla="*/ 23004 w 46007"/>
                    <a:gd name="connsiteY0" fmla="*/ 0 h 45964"/>
                    <a:gd name="connsiteX1" fmla="*/ 0 w 46007"/>
                    <a:gd name="connsiteY1" fmla="*/ 22982 h 45964"/>
                    <a:gd name="connsiteX2" fmla="*/ 23004 w 46007"/>
                    <a:gd name="connsiteY2" fmla="*/ 45965 h 45964"/>
                    <a:gd name="connsiteX3" fmla="*/ 46008 w 46007"/>
                    <a:gd name="connsiteY3" fmla="*/ 22982 h 45964"/>
                    <a:gd name="connsiteX4" fmla="*/ 46008 w 46007"/>
                    <a:gd name="connsiteY4" fmla="*/ 22982 h 45964"/>
                    <a:gd name="connsiteX5" fmla="*/ 23004 w 46007"/>
                    <a:gd name="connsiteY5" fmla="*/ 0 h 4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7" h="45964">
                      <a:moveTo>
                        <a:pt x="23004" y="0"/>
                      </a:moveTo>
                      <a:cubicBezTo>
                        <a:pt x="10224" y="0"/>
                        <a:pt x="0" y="10214"/>
                        <a:pt x="0" y="22982"/>
                      </a:cubicBezTo>
                      <a:cubicBezTo>
                        <a:pt x="0" y="35750"/>
                        <a:pt x="10224" y="45965"/>
                        <a:pt x="23004" y="45965"/>
                      </a:cubicBezTo>
                      <a:cubicBezTo>
                        <a:pt x="35784" y="45965"/>
                        <a:pt x="46008" y="35750"/>
                        <a:pt x="46008" y="22982"/>
                      </a:cubicBezTo>
                      <a:lnTo>
                        <a:pt x="46008" y="22982"/>
                      </a:lnTo>
                      <a:cubicBezTo>
                        <a:pt x="46008" y="10214"/>
                        <a:pt x="35784" y="0"/>
                        <a:pt x="23004"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30" name="Graphic 4">
                  <a:extLst>
                    <a:ext uri="{FF2B5EF4-FFF2-40B4-BE49-F238E27FC236}">
                      <a16:creationId xmlns:a16="http://schemas.microsoft.com/office/drawing/2014/main" id="{867474A1-A3DB-66CA-B388-63013088E5DA}"/>
                    </a:ext>
                  </a:extLst>
                </p:cNvPr>
                <p:cNvSpPr/>
                <p:nvPr/>
              </p:nvSpPr>
              <p:spPr>
                <a:xfrm>
                  <a:off x="905454" y="1402723"/>
                  <a:ext cx="362309" cy="361971"/>
                </a:xfrm>
                <a:custGeom>
                  <a:avLst/>
                  <a:gdLst>
                    <a:gd name="connsiteX0" fmla="*/ 258154 w 362309"/>
                    <a:gd name="connsiteY0" fmla="*/ 154492 h 361971"/>
                    <a:gd name="connsiteX1" fmla="*/ 261348 w 362309"/>
                    <a:gd name="connsiteY1" fmla="*/ 169814 h 361971"/>
                    <a:gd name="connsiteX2" fmla="*/ 250486 w 362309"/>
                    <a:gd name="connsiteY2" fmla="*/ 181305 h 361971"/>
                    <a:gd name="connsiteX3" fmla="*/ 245374 w 362309"/>
                    <a:gd name="connsiteY3" fmla="*/ 185135 h 361971"/>
                    <a:gd name="connsiteX4" fmla="*/ 244735 w 362309"/>
                    <a:gd name="connsiteY4" fmla="*/ 191519 h 361971"/>
                    <a:gd name="connsiteX5" fmla="*/ 230677 w 362309"/>
                    <a:gd name="connsiteY5" fmla="*/ 211310 h 361971"/>
                    <a:gd name="connsiteX6" fmla="*/ 224926 w 362309"/>
                    <a:gd name="connsiteY6" fmla="*/ 211310 h 361971"/>
                    <a:gd name="connsiteX7" fmla="*/ 223648 w 362309"/>
                    <a:gd name="connsiteY7" fmla="*/ 211310 h 361971"/>
                    <a:gd name="connsiteX8" fmla="*/ 223648 w 362309"/>
                    <a:gd name="connsiteY8" fmla="*/ 286002 h 361971"/>
                    <a:gd name="connsiteX9" fmla="*/ 217258 w 362309"/>
                    <a:gd name="connsiteY9" fmla="*/ 292386 h 361971"/>
                    <a:gd name="connsiteX10" fmla="*/ 214063 w 362309"/>
                    <a:gd name="connsiteY10" fmla="*/ 291748 h 361971"/>
                    <a:gd name="connsiteX11" fmla="*/ 180835 w 362309"/>
                    <a:gd name="connsiteY11" fmla="*/ 271958 h 361971"/>
                    <a:gd name="connsiteX12" fmla="*/ 147608 w 362309"/>
                    <a:gd name="connsiteY12" fmla="*/ 291748 h 361971"/>
                    <a:gd name="connsiteX13" fmla="*/ 144413 w 362309"/>
                    <a:gd name="connsiteY13" fmla="*/ 292386 h 361971"/>
                    <a:gd name="connsiteX14" fmla="*/ 141218 w 362309"/>
                    <a:gd name="connsiteY14" fmla="*/ 291748 h 361971"/>
                    <a:gd name="connsiteX15" fmla="*/ 138023 w 362309"/>
                    <a:gd name="connsiteY15" fmla="*/ 286002 h 361971"/>
                    <a:gd name="connsiteX16" fmla="*/ 138023 w 362309"/>
                    <a:gd name="connsiteY16" fmla="*/ 211310 h 361971"/>
                    <a:gd name="connsiteX17" fmla="*/ 136745 w 362309"/>
                    <a:gd name="connsiteY17" fmla="*/ 211310 h 361971"/>
                    <a:gd name="connsiteX18" fmla="*/ 116936 w 362309"/>
                    <a:gd name="connsiteY18" fmla="*/ 197265 h 361971"/>
                    <a:gd name="connsiteX19" fmla="*/ 116936 w 362309"/>
                    <a:gd name="connsiteY19" fmla="*/ 191519 h 361971"/>
                    <a:gd name="connsiteX20" fmla="*/ 116297 w 362309"/>
                    <a:gd name="connsiteY20" fmla="*/ 185135 h 361971"/>
                    <a:gd name="connsiteX21" fmla="*/ 111185 w 362309"/>
                    <a:gd name="connsiteY21" fmla="*/ 181305 h 361971"/>
                    <a:gd name="connsiteX22" fmla="*/ 100322 w 362309"/>
                    <a:gd name="connsiteY22" fmla="*/ 169814 h 361971"/>
                    <a:gd name="connsiteX23" fmla="*/ 103517 w 362309"/>
                    <a:gd name="connsiteY23" fmla="*/ 154492 h 361971"/>
                    <a:gd name="connsiteX24" fmla="*/ 106073 w 362309"/>
                    <a:gd name="connsiteY24" fmla="*/ 148108 h 361971"/>
                    <a:gd name="connsiteX25" fmla="*/ 103517 w 362309"/>
                    <a:gd name="connsiteY25" fmla="*/ 141724 h 361971"/>
                    <a:gd name="connsiteX26" fmla="*/ 100322 w 362309"/>
                    <a:gd name="connsiteY26" fmla="*/ 126403 h 361971"/>
                    <a:gd name="connsiteX27" fmla="*/ 111185 w 362309"/>
                    <a:gd name="connsiteY27" fmla="*/ 114273 h 361971"/>
                    <a:gd name="connsiteX28" fmla="*/ 116297 w 362309"/>
                    <a:gd name="connsiteY28" fmla="*/ 110443 h 361971"/>
                    <a:gd name="connsiteX29" fmla="*/ 116936 w 362309"/>
                    <a:gd name="connsiteY29" fmla="*/ 104059 h 361971"/>
                    <a:gd name="connsiteX30" fmla="*/ 130994 w 362309"/>
                    <a:gd name="connsiteY30" fmla="*/ 84269 h 361971"/>
                    <a:gd name="connsiteX31" fmla="*/ 136745 w 362309"/>
                    <a:gd name="connsiteY31" fmla="*/ 84269 h 361971"/>
                    <a:gd name="connsiteX32" fmla="*/ 147608 w 362309"/>
                    <a:gd name="connsiteY32" fmla="*/ 77885 h 361971"/>
                    <a:gd name="connsiteX33" fmla="*/ 159110 w 362309"/>
                    <a:gd name="connsiteY33" fmla="*/ 67032 h 361971"/>
                    <a:gd name="connsiteX34" fmla="*/ 174445 w 362309"/>
                    <a:gd name="connsiteY34" fmla="*/ 70224 h 361971"/>
                    <a:gd name="connsiteX35" fmla="*/ 180835 w 362309"/>
                    <a:gd name="connsiteY35" fmla="*/ 72777 h 361971"/>
                    <a:gd name="connsiteX36" fmla="*/ 187225 w 362309"/>
                    <a:gd name="connsiteY36" fmla="*/ 70224 h 361971"/>
                    <a:gd name="connsiteX37" fmla="*/ 202561 w 362309"/>
                    <a:gd name="connsiteY37" fmla="*/ 67032 h 361971"/>
                    <a:gd name="connsiteX38" fmla="*/ 214063 w 362309"/>
                    <a:gd name="connsiteY38" fmla="*/ 77885 h 361971"/>
                    <a:gd name="connsiteX39" fmla="*/ 217897 w 362309"/>
                    <a:gd name="connsiteY39" fmla="*/ 82992 h 361971"/>
                    <a:gd name="connsiteX40" fmla="*/ 224287 w 362309"/>
                    <a:gd name="connsiteY40" fmla="*/ 84269 h 361971"/>
                    <a:gd name="connsiteX41" fmla="*/ 244096 w 362309"/>
                    <a:gd name="connsiteY41" fmla="*/ 98313 h 361971"/>
                    <a:gd name="connsiteX42" fmla="*/ 244096 w 362309"/>
                    <a:gd name="connsiteY42" fmla="*/ 104059 h 361971"/>
                    <a:gd name="connsiteX43" fmla="*/ 244735 w 362309"/>
                    <a:gd name="connsiteY43" fmla="*/ 110443 h 361971"/>
                    <a:gd name="connsiteX44" fmla="*/ 249847 w 362309"/>
                    <a:gd name="connsiteY44" fmla="*/ 114273 h 361971"/>
                    <a:gd name="connsiteX45" fmla="*/ 260709 w 362309"/>
                    <a:gd name="connsiteY45" fmla="*/ 126403 h 361971"/>
                    <a:gd name="connsiteX46" fmla="*/ 257514 w 362309"/>
                    <a:gd name="connsiteY46" fmla="*/ 141724 h 361971"/>
                    <a:gd name="connsiteX47" fmla="*/ 254959 w 362309"/>
                    <a:gd name="connsiteY47" fmla="*/ 148108 h 361971"/>
                    <a:gd name="connsiteX48" fmla="*/ 258154 w 362309"/>
                    <a:gd name="connsiteY48" fmla="*/ 154492 h 361971"/>
                    <a:gd name="connsiteX49" fmla="*/ 180835 w 362309"/>
                    <a:gd name="connsiteY49" fmla="*/ 0 h 361971"/>
                    <a:gd name="connsiteX50" fmla="*/ 0 w 362309"/>
                    <a:gd name="connsiteY50" fmla="*/ 181305 h 361971"/>
                    <a:gd name="connsiteX51" fmla="*/ 180835 w 362309"/>
                    <a:gd name="connsiteY51" fmla="*/ 361972 h 361971"/>
                    <a:gd name="connsiteX52" fmla="*/ 362309 w 362309"/>
                    <a:gd name="connsiteY52" fmla="*/ 181305 h 361971"/>
                    <a:gd name="connsiteX53" fmla="*/ 362309 w 362309"/>
                    <a:gd name="connsiteY53" fmla="*/ 181305 h 361971"/>
                    <a:gd name="connsiteX54" fmla="*/ 180835 w 362309"/>
                    <a:gd name="connsiteY54" fmla="*/ 0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62309" h="361971">
                      <a:moveTo>
                        <a:pt x="258154" y="154492"/>
                      </a:moveTo>
                      <a:cubicBezTo>
                        <a:pt x="261348" y="158961"/>
                        <a:pt x="262626" y="164707"/>
                        <a:pt x="261348" y="169814"/>
                      </a:cubicBezTo>
                      <a:cubicBezTo>
                        <a:pt x="259431" y="174921"/>
                        <a:pt x="255597" y="179390"/>
                        <a:pt x="250486" y="181305"/>
                      </a:cubicBezTo>
                      <a:cubicBezTo>
                        <a:pt x="248569" y="182582"/>
                        <a:pt x="246652" y="183859"/>
                        <a:pt x="245374" y="185135"/>
                      </a:cubicBezTo>
                      <a:cubicBezTo>
                        <a:pt x="244735" y="187051"/>
                        <a:pt x="244096" y="189604"/>
                        <a:pt x="244735" y="191519"/>
                      </a:cubicBezTo>
                      <a:cubicBezTo>
                        <a:pt x="246652" y="201095"/>
                        <a:pt x="240262" y="210033"/>
                        <a:pt x="230677" y="211310"/>
                      </a:cubicBezTo>
                      <a:cubicBezTo>
                        <a:pt x="228760" y="211948"/>
                        <a:pt x="226843" y="211948"/>
                        <a:pt x="224926" y="211310"/>
                      </a:cubicBezTo>
                      <a:lnTo>
                        <a:pt x="223648" y="211310"/>
                      </a:lnTo>
                      <a:lnTo>
                        <a:pt x="223648" y="286002"/>
                      </a:lnTo>
                      <a:cubicBezTo>
                        <a:pt x="223648" y="289833"/>
                        <a:pt x="221092" y="292386"/>
                        <a:pt x="217258" y="292386"/>
                      </a:cubicBezTo>
                      <a:cubicBezTo>
                        <a:pt x="215980" y="292386"/>
                        <a:pt x="214702" y="292386"/>
                        <a:pt x="214063" y="291748"/>
                      </a:cubicBezTo>
                      <a:lnTo>
                        <a:pt x="180835" y="271958"/>
                      </a:lnTo>
                      <a:lnTo>
                        <a:pt x="147608" y="291748"/>
                      </a:lnTo>
                      <a:cubicBezTo>
                        <a:pt x="146330" y="292386"/>
                        <a:pt x="145691" y="292386"/>
                        <a:pt x="144413" y="292386"/>
                      </a:cubicBezTo>
                      <a:cubicBezTo>
                        <a:pt x="143135" y="292386"/>
                        <a:pt x="142496" y="292386"/>
                        <a:pt x="141218" y="291748"/>
                      </a:cubicBezTo>
                      <a:cubicBezTo>
                        <a:pt x="139301" y="290471"/>
                        <a:pt x="138023" y="288556"/>
                        <a:pt x="138023" y="286002"/>
                      </a:cubicBezTo>
                      <a:lnTo>
                        <a:pt x="138023" y="211310"/>
                      </a:lnTo>
                      <a:lnTo>
                        <a:pt x="136745" y="211310"/>
                      </a:lnTo>
                      <a:cubicBezTo>
                        <a:pt x="127160" y="213225"/>
                        <a:pt x="118214" y="206841"/>
                        <a:pt x="116936" y="197265"/>
                      </a:cubicBezTo>
                      <a:cubicBezTo>
                        <a:pt x="116297" y="195350"/>
                        <a:pt x="116297" y="193435"/>
                        <a:pt x="116936" y="191519"/>
                      </a:cubicBezTo>
                      <a:cubicBezTo>
                        <a:pt x="116936" y="189604"/>
                        <a:pt x="116936" y="187051"/>
                        <a:pt x="116297" y="185135"/>
                      </a:cubicBezTo>
                      <a:cubicBezTo>
                        <a:pt x="115019" y="183220"/>
                        <a:pt x="113102" y="181944"/>
                        <a:pt x="111185" y="181305"/>
                      </a:cubicBezTo>
                      <a:cubicBezTo>
                        <a:pt x="106073" y="178752"/>
                        <a:pt x="102239" y="174921"/>
                        <a:pt x="100322" y="169814"/>
                      </a:cubicBezTo>
                      <a:cubicBezTo>
                        <a:pt x="99683" y="164707"/>
                        <a:pt x="100961" y="158961"/>
                        <a:pt x="103517" y="154492"/>
                      </a:cubicBezTo>
                      <a:cubicBezTo>
                        <a:pt x="104795" y="152577"/>
                        <a:pt x="105434" y="150662"/>
                        <a:pt x="106073" y="148108"/>
                      </a:cubicBezTo>
                      <a:cubicBezTo>
                        <a:pt x="105434" y="145555"/>
                        <a:pt x="104795" y="143640"/>
                        <a:pt x="103517" y="141724"/>
                      </a:cubicBezTo>
                      <a:cubicBezTo>
                        <a:pt x="100322" y="137256"/>
                        <a:pt x="99044" y="132148"/>
                        <a:pt x="100322" y="126403"/>
                      </a:cubicBezTo>
                      <a:cubicBezTo>
                        <a:pt x="102239" y="121296"/>
                        <a:pt x="106073" y="116827"/>
                        <a:pt x="111185" y="114273"/>
                      </a:cubicBezTo>
                      <a:cubicBezTo>
                        <a:pt x="113102" y="112996"/>
                        <a:pt x="115019" y="111720"/>
                        <a:pt x="116297" y="110443"/>
                      </a:cubicBezTo>
                      <a:cubicBezTo>
                        <a:pt x="116936" y="108528"/>
                        <a:pt x="117575" y="105974"/>
                        <a:pt x="116936" y="104059"/>
                      </a:cubicBezTo>
                      <a:cubicBezTo>
                        <a:pt x="115019" y="94483"/>
                        <a:pt x="121409" y="86184"/>
                        <a:pt x="130994" y="84269"/>
                      </a:cubicBezTo>
                      <a:cubicBezTo>
                        <a:pt x="132911" y="83630"/>
                        <a:pt x="134828" y="83630"/>
                        <a:pt x="136745" y="84269"/>
                      </a:cubicBezTo>
                      <a:cubicBezTo>
                        <a:pt x="141218" y="85545"/>
                        <a:pt x="146330" y="82353"/>
                        <a:pt x="147608" y="77885"/>
                      </a:cubicBezTo>
                      <a:cubicBezTo>
                        <a:pt x="150164" y="72777"/>
                        <a:pt x="153998" y="68947"/>
                        <a:pt x="159110" y="67032"/>
                      </a:cubicBezTo>
                      <a:cubicBezTo>
                        <a:pt x="164221" y="66393"/>
                        <a:pt x="169972" y="67670"/>
                        <a:pt x="174445" y="70224"/>
                      </a:cubicBezTo>
                      <a:cubicBezTo>
                        <a:pt x="176362" y="71501"/>
                        <a:pt x="178279" y="72139"/>
                        <a:pt x="180835" y="72777"/>
                      </a:cubicBezTo>
                      <a:cubicBezTo>
                        <a:pt x="183391" y="72139"/>
                        <a:pt x="185308" y="71501"/>
                        <a:pt x="187225" y="70224"/>
                      </a:cubicBezTo>
                      <a:cubicBezTo>
                        <a:pt x="191698" y="67032"/>
                        <a:pt x="197449" y="65755"/>
                        <a:pt x="202561" y="67032"/>
                      </a:cubicBezTo>
                      <a:cubicBezTo>
                        <a:pt x="207673" y="68947"/>
                        <a:pt x="212146" y="72777"/>
                        <a:pt x="214063" y="77885"/>
                      </a:cubicBezTo>
                      <a:cubicBezTo>
                        <a:pt x="215341" y="79800"/>
                        <a:pt x="216619" y="81715"/>
                        <a:pt x="217897" y="82992"/>
                      </a:cubicBezTo>
                      <a:cubicBezTo>
                        <a:pt x="219814" y="83630"/>
                        <a:pt x="222370" y="84269"/>
                        <a:pt x="224287" y="84269"/>
                      </a:cubicBezTo>
                      <a:cubicBezTo>
                        <a:pt x="233872" y="82353"/>
                        <a:pt x="242179" y="88737"/>
                        <a:pt x="244096" y="98313"/>
                      </a:cubicBezTo>
                      <a:cubicBezTo>
                        <a:pt x="244735" y="100229"/>
                        <a:pt x="244735" y="102144"/>
                        <a:pt x="244096" y="104059"/>
                      </a:cubicBezTo>
                      <a:cubicBezTo>
                        <a:pt x="244096" y="105974"/>
                        <a:pt x="244096" y="108528"/>
                        <a:pt x="244735" y="110443"/>
                      </a:cubicBezTo>
                      <a:cubicBezTo>
                        <a:pt x="246013" y="112358"/>
                        <a:pt x="247930" y="113635"/>
                        <a:pt x="249847" y="114273"/>
                      </a:cubicBezTo>
                      <a:cubicBezTo>
                        <a:pt x="254959" y="116827"/>
                        <a:pt x="258792" y="120657"/>
                        <a:pt x="260709" y="126403"/>
                      </a:cubicBezTo>
                      <a:cubicBezTo>
                        <a:pt x="261348" y="131510"/>
                        <a:pt x="260070" y="137256"/>
                        <a:pt x="257514" y="141724"/>
                      </a:cubicBezTo>
                      <a:cubicBezTo>
                        <a:pt x="256237" y="143640"/>
                        <a:pt x="255597" y="145555"/>
                        <a:pt x="254959" y="148108"/>
                      </a:cubicBezTo>
                      <a:cubicBezTo>
                        <a:pt x="256237" y="150024"/>
                        <a:pt x="256875" y="152577"/>
                        <a:pt x="258154" y="154492"/>
                      </a:cubicBezTo>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181305"/>
                        <a:pt x="362309" y="181305"/>
                        <a:pt x="362309" y="181305"/>
                      </a:cubicBezTo>
                      <a:cubicBezTo>
                        <a:pt x="361670" y="80438"/>
                        <a:pt x="281157" y="0"/>
                        <a:pt x="180835"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grpSp>
          <p:grpSp>
            <p:nvGrpSpPr>
              <p:cNvPr id="91" name="Graphic 4">
                <a:extLst>
                  <a:ext uri="{FF2B5EF4-FFF2-40B4-BE49-F238E27FC236}">
                    <a16:creationId xmlns:a16="http://schemas.microsoft.com/office/drawing/2014/main" id="{91F71C03-0169-9CBD-DA3A-B5A4D3E9A8C7}"/>
                  </a:ext>
                </a:extLst>
              </p:cNvPr>
              <p:cNvGrpSpPr/>
              <p:nvPr/>
            </p:nvGrpSpPr>
            <p:grpSpPr>
              <a:xfrm>
                <a:off x="3747749" y="6357078"/>
                <a:ext cx="414696" cy="414295"/>
                <a:chOff x="9279466" y="3824168"/>
                <a:chExt cx="361671" cy="361333"/>
              </a:xfrm>
              <a:solidFill>
                <a:schemeClr val="bg1"/>
              </a:solidFill>
            </p:grpSpPr>
            <p:sp>
              <p:nvSpPr>
                <p:cNvPr id="125" name="Graphic 4">
                  <a:extLst>
                    <a:ext uri="{FF2B5EF4-FFF2-40B4-BE49-F238E27FC236}">
                      <a16:creationId xmlns:a16="http://schemas.microsoft.com/office/drawing/2014/main" id="{282DDF93-6CEC-49E6-D266-DA997BCB2E30}"/>
                    </a:ext>
                  </a:extLst>
                </p:cNvPr>
                <p:cNvSpPr/>
                <p:nvPr/>
              </p:nvSpPr>
              <p:spPr>
                <a:xfrm>
                  <a:off x="9542732" y="4026540"/>
                  <a:ext cx="17891" cy="17875"/>
                </a:xfrm>
                <a:custGeom>
                  <a:avLst/>
                  <a:gdLst>
                    <a:gd name="connsiteX0" fmla="*/ 8946 w 17891"/>
                    <a:gd name="connsiteY0" fmla="*/ 0 h 17875"/>
                    <a:gd name="connsiteX1" fmla="*/ 0 w 17891"/>
                    <a:gd name="connsiteY1" fmla="*/ 8938 h 17875"/>
                    <a:gd name="connsiteX2" fmla="*/ 8946 w 17891"/>
                    <a:gd name="connsiteY2" fmla="*/ 17875 h 17875"/>
                    <a:gd name="connsiteX3" fmla="*/ 17891 w 17891"/>
                    <a:gd name="connsiteY3" fmla="*/ 8938 h 17875"/>
                    <a:gd name="connsiteX4" fmla="*/ 8946 w 17891"/>
                    <a:gd name="connsiteY4" fmla="*/ 0 h 1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1" h="17875">
                      <a:moveTo>
                        <a:pt x="8946" y="0"/>
                      </a:moveTo>
                      <a:cubicBezTo>
                        <a:pt x="3834" y="0"/>
                        <a:pt x="0" y="3831"/>
                        <a:pt x="0" y="8938"/>
                      </a:cubicBezTo>
                      <a:cubicBezTo>
                        <a:pt x="0" y="14045"/>
                        <a:pt x="3834" y="17875"/>
                        <a:pt x="8946" y="17875"/>
                      </a:cubicBezTo>
                      <a:cubicBezTo>
                        <a:pt x="14058" y="17875"/>
                        <a:pt x="17891" y="14045"/>
                        <a:pt x="17891" y="8938"/>
                      </a:cubicBezTo>
                      <a:cubicBezTo>
                        <a:pt x="17891" y="3831"/>
                        <a:pt x="13419" y="0"/>
                        <a:pt x="8946"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6" name="Graphic 4">
                  <a:extLst>
                    <a:ext uri="{FF2B5EF4-FFF2-40B4-BE49-F238E27FC236}">
                      <a16:creationId xmlns:a16="http://schemas.microsoft.com/office/drawing/2014/main" id="{2380D0BD-0ECB-40D8-C024-9203429C31B5}"/>
                    </a:ext>
                  </a:extLst>
                </p:cNvPr>
                <p:cNvSpPr/>
                <p:nvPr/>
              </p:nvSpPr>
              <p:spPr>
                <a:xfrm>
                  <a:off x="9279466" y="3824168"/>
                  <a:ext cx="361671" cy="361333"/>
                </a:xfrm>
                <a:custGeom>
                  <a:avLst/>
                  <a:gdLst>
                    <a:gd name="connsiteX0" fmla="*/ 272212 w 361671"/>
                    <a:gd name="connsiteY0" fmla="*/ 233015 h 361333"/>
                    <a:gd name="connsiteX1" fmla="*/ 250486 w 361671"/>
                    <a:gd name="connsiteY1" fmla="*/ 211310 h 361333"/>
                    <a:gd name="connsiteX2" fmla="*/ 265822 w 361671"/>
                    <a:gd name="connsiteY2" fmla="*/ 190881 h 361333"/>
                    <a:gd name="connsiteX3" fmla="*/ 265822 w 361671"/>
                    <a:gd name="connsiteY3" fmla="*/ 158323 h 361333"/>
                    <a:gd name="connsiteX4" fmla="*/ 241540 w 361671"/>
                    <a:gd name="connsiteY4" fmla="*/ 134064 h 361333"/>
                    <a:gd name="connsiteX5" fmla="*/ 217258 w 361671"/>
                    <a:gd name="connsiteY5" fmla="*/ 158323 h 361333"/>
                    <a:gd name="connsiteX6" fmla="*/ 217258 w 361671"/>
                    <a:gd name="connsiteY6" fmla="*/ 226631 h 361333"/>
                    <a:gd name="connsiteX7" fmla="*/ 165500 w 361671"/>
                    <a:gd name="connsiteY7" fmla="*/ 278341 h 361333"/>
                    <a:gd name="connsiteX8" fmla="*/ 113741 w 361671"/>
                    <a:gd name="connsiteY8" fmla="*/ 226631 h 361333"/>
                    <a:gd name="connsiteX9" fmla="*/ 113741 w 361671"/>
                    <a:gd name="connsiteY9" fmla="*/ 187051 h 361333"/>
                    <a:gd name="connsiteX10" fmla="*/ 68373 w 361671"/>
                    <a:gd name="connsiteY10" fmla="*/ 143001 h 361333"/>
                    <a:gd name="connsiteX11" fmla="*/ 68373 w 361671"/>
                    <a:gd name="connsiteY11" fmla="*/ 90014 h 361333"/>
                    <a:gd name="connsiteX12" fmla="*/ 74763 w 361671"/>
                    <a:gd name="connsiteY12" fmla="*/ 83630 h 361333"/>
                    <a:gd name="connsiteX13" fmla="*/ 90099 w 361671"/>
                    <a:gd name="connsiteY13" fmla="*/ 83630 h 361333"/>
                    <a:gd name="connsiteX14" fmla="*/ 96489 w 361671"/>
                    <a:gd name="connsiteY14" fmla="*/ 90014 h 361333"/>
                    <a:gd name="connsiteX15" fmla="*/ 90099 w 361671"/>
                    <a:gd name="connsiteY15" fmla="*/ 96398 h 361333"/>
                    <a:gd name="connsiteX16" fmla="*/ 81153 w 361671"/>
                    <a:gd name="connsiteY16" fmla="*/ 96398 h 361333"/>
                    <a:gd name="connsiteX17" fmla="*/ 81153 w 361671"/>
                    <a:gd name="connsiteY17" fmla="*/ 143001 h 361333"/>
                    <a:gd name="connsiteX18" fmla="*/ 120131 w 361671"/>
                    <a:gd name="connsiteY18" fmla="*/ 174921 h 361333"/>
                    <a:gd name="connsiteX19" fmla="*/ 159110 w 361671"/>
                    <a:gd name="connsiteY19" fmla="*/ 143001 h 361333"/>
                    <a:gd name="connsiteX20" fmla="*/ 159110 w 361671"/>
                    <a:gd name="connsiteY20" fmla="*/ 96398 h 361333"/>
                    <a:gd name="connsiteX21" fmla="*/ 150164 w 361671"/>
                    <a:gd name="connsiteY21" fmla="*/ 96398 h 361333"/>
                    <a:gd name="connsiteX22" fmla="*/ 143774 w 361671"/>
                    <a:gd name="connsiteY22" fmla="*/ 90014 h 361333"/>
                    <a:gd name="connsiteX23" fmla="*/ 150164 w 361671"/>
                    <a:gd name="connsiteY23" fmla="*/ 83630 h 361333"/>
                    <a:gd name="connsiteX24" fmla="*/ 165500 w 361671"/>
                    <a:gd name="connsiteY24" fmla="*/ 83630 h 361333"/>
                    <a:gd name="connsiteX25" fmla="*/ 171889 w 361671"/>
                    <a:gd name="connsiteY25" fmla="*/ 90014 h 361333"/>
                    <a:gd name="connsiteX26" fmla="*/ 171889 w 361671"/>
                    <a:gd name="connsiteY26" fmla="*/ 143001 h 361333"/>
                    <a:gd name="connsiteX27" fmla="*/ 126521 w 361671"/>
                    <a:gd name="connsiteY27" fmla="*/ 187051 h 361333"/>
                    <a:gd name="connsiteX28" fmla="*/ 126521 w 361671"/>
                    <a:gd name="connsiteY28" fmla="*/ 226631 h 361333"/>
                    <a:gd name="connsiteX29" fmla="*/ 165500 w 361671"/>
                    <a:gd name="connsiteY29" fmla="*/ 265574 h 361333"/>
                    <a:gd name="connsiteX30" fmla="*/ 204478 w 361671"/>
                    <a:gd name="connsiteY30" fmla="*/ 226631 h 361333"/>
                    <a:gd name="connsiteX31" fmla="*/ 204478 w 361671"/>
                    <a:gd name="connsiteY31" fmla="*/ 158323 h 361333"/>
                    <a:gd name="connsiteX32" fmla="*/ 241540 w 361671"/>
                    <a:gd name="connsiteY32" fmla="*/ 121296 h 361333"/>
                    <a:gd name="connsiteX33" fmla="*/ 278602 w 361671"/>
                    <a:gd name="connsiteY33" fmla="*/ 158323 h 361333"/>
                    <a:gd name="connsiteX34" fmla="*/ 278602 w 361671"/>
                    <a:gd name="connsiteY34" fmla="*/ 190881 h 361333"/>
                    <a:gd name="connsiteX35" fmla="*/ 293937 w 361671"/>
                    <a:gd name="connsiteY35" fmla="*/ 211310 h 361333"/>
                    <a:gd name="connsiteX36" fmla="*/ 272212 w 361671"/>
                    <a:gd name="connsiteY36" fmla="*/ 233015 h 361333"/>
                    <a:gd name="connsiteX37" fmla="*/ 180836 w 361671"/>
                    <a:gd name="connsiteY37" fmla="*/ 0 h 361333"/>
                    <a:gd name="connsiteX38" fmla="*/ 0 w 361671"/>
                    <a:gd name="connsiteY38" fmla="*/ 180667 h 361333"/>
                    <a:gd name="connsiteX39" fmla="*/ 180836 w 361671"/>
                    <a:gd name="connsiteY39" fmla="*/ 361333 h 361333"/>
                    <a:gd name="connsiteX40" fmla="*/ 361671 w 361671"/>
                    <a:gd name="connsiteY40" fmla="*/ 180667 h 361333"/>
                    <a:gd name="connsiteX41" fmla="*/ 180836 w 361671"/>
                    <a:gd name="connsiteY41"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1671" h="361333">
                      <a:moveTo>
                        <a:pt x="272212" y="233015"/>
                      </a:moveTo>
                      <a:cubicBezTo>
                        <a:pt x="260071" y="233015"/>
                        <a:pt x="250486" y="223439"/>
                        <a:pt x="250486" y="211310"/>
                      </a:cubicBezTo>
                      <a:cubicBezTo>
                        <a:pt x="250486" y="201734"/>
                        <a:pt x="256876" y="193435"/>
                        <a:pt x="265822" y="190881"/>
                      </a:cubicBezTo>
                      <a:lnTo>
                        <a:pt x="265822" y="158323"/>
                      </a:lnTo>
                      <a:cubicBezTo>
                        <a:pt x="265822" y="144916"/>
                        <a:pt x="254959" y="134064"/>
                        <a:pt x="241540" y="134064"/>
                      </a:cubicBezTo>
                      <a:cubicBezTo>
                        <a:pt x="228121" y="134064"/>
                        <a:pt x="217258" y="144916"/>
                        <a:pt x="217258" y="158323"/>
                      </a:cubicBezTo>
                      <a:lnTo>
                        <a:pt x="217258" y="226631"/>
                      </a:lnTo>
                      <a:cubicBezTo>
                        <a:pt x="217258" y="255359"/>
                        <a:pt x="193615" y="278341"/>
                        <a:pt x="165500" y="278341"/>
                      </a:cubicBezTo>
                      <a:cubicBezTo>
                        <a:pt x="136745" y="278341"/>
                        <a:pt x="113741" y="254721"/>
                        <a:pt x="113741" y="226631"/>
                      </a:cubicBezTo>
                      <a:lnTo>
                        <a:pt x="113741" y="187051"/>
                      </a:lnTo>
                      <a:cubicBezTo>
                        <a:pt x="91376" y="183859"/>
                        <a:pt x="68373" y="165984"/>
                        <a:pt x="68373" y="143001"/>
                      </a:cubicBezTo>
                      <a:lnTo>
                        <a:pt x="68373" y="90014"/>
                      </a:lnTo>
                      <a:cubicBezTo>
                        <a:pt x="68373" y="86184"/>
                        <a:pt x="70929" y="83630"/>
                        <a:pt x="74763" y="83630"/>
                      </a:cubicBezTo>
                      <a:lnTo>
                        <a:pt x="90099" y="83630"/>
                      </a:lnTo>
                      <a:cubicBezTo>
                        <a:pt x="93933" y="83630"/>
                        <a:pt x="96489" y="86184"/>
                        <a:pt x="96489" y="90014"/>
                      </a:cubicBezTo>
                      <a:cubicBezTo>
                        <a:pt x="96489" y="93844"/>
                        <a:pt x="93933" y="96398"/>
                        <a:pt x="90099" y="96398"/>
                      </a:cubicBezTo>
                      <a:lnTo>
                        <a:pt x="81153" y="96398"/>
                      </a:lnTo>
                      <a:lnTo>
                        <a:pt x="81153" y="143001"/>
                      </a:lnTo>
                      <a:cubicBezTo>
                        <a:pt x="81153" y="160238"/>
                        <a:pt x="102879" y="174921"/>
                        <a:pt x="120131" y="174921"/>
                      </a:cubicBezTo>
                      <a:cubicBezTo>
                        <a:pt x="138023" y="174921"/>
                        <a:pt x="159110" y="160238"/>
                        <a:pt x="159110" y="143001"/>
                      </a:cubicBezTo>
                      <a:lnTo>
                        <a:pt x="159110" y="96398"/>
                      </a:lnTo>
                      <a:lnTo>
                        <a:pt x="150164" y="96398"/>
                      </a:lnTo>
                      <a:cubicBezTo>
                        <a:pt x="146330" y="96398"/>
                        <a:pt x="143774" y="93844"/>
                        <a:pt x="143774" y="90014"/>
                      </a:cubicBezTo>
                      <a:cubicBezTo>
                        <a:pt x="143774" y="86184"/>
                        <a:pt x="146330" y="83630"/>
                        <a:pt x="150164" y="83630"/>
                      </a:cubicBezTo>
                      <a:lnTo>
                        <a:pt x="165500" y="83630"/>
                      </a:lnTo>
                      <a:cubicBezTo>
                        <a:pt x="169333" y="83630"/>
                        <a:pt x="171889" y="86184"/>
                        <a:pt x="171889" y="90014"/>
                      </a:cubicBezTo>
                      <a:lnTo>
                        <a:pt x="171889" y="143001"/>
                      </a:lnTo>
                      <a:cubicBezTo>
                        <a:pt x="171889" y="165984"/>
                        <a:pt x="148886" y="183859"/>
                        <a:pt x="126521" y="187051"/>
                      </a:cubicBezTo>
                      <a:lnTo>
                        <a:pt x="126521" y="226631"/>
                      </a:lnTo>
                      <a:cubicBezTo>
                        <a:pt x="126521" y="248337"/>
                        <a:pt x="144413" y="265574"/>
                        <a:pt x="165500" y="265574"/>
                      </a:cubicBezTo>
                      <a:cubicBezTo>
                        <a:pt x="187225" y="265574"/>
                        <a:pt x="204478" y="247698"/>
                        <a:pt x="204478" y="226631"/>
                      </a:cubicBezTo>
                      <a:lnTo>
                        <a:pt x="204478" y="158323"/>
                      </a:lnTo>
                      <a:cubicBezTo>
                        <a:pt x="204478" y="137894"/>
                        <a:pt x="221092" y="121296"/>
                        <a:pt x="241540" y="121296"/>
                      </a:cubicBezTo>
                      <a:cubicBezTo>
                        <a:pt x="261987" y="121296"/>
                        <a:pt x="278602" y="137894"/>
                        <a:pt x="278602" y="158323"/>
                      </a:cubicBezTo>
                      <a:lnTo>
                        <a:pt x="278602" y="190881"/>
                      </a:lnTo>
                      <a:cubicBezTo>
                        <a:pt x="287547" y="193435"/>
                        <a:pt x="293937" y="201734"/>
                        <a:pt x="293937" y="211310"/>
                      </a:cubicBezTo>
                      <a:cubicBezTo>
                        <a:pt x="293937" y="223439"/>
                        <a:pt x="283713" y="233015"/>
                        <a:pt x="272212" y="233015"/>
                      </a:cubicBezTo>
                      <a:moveTo>
                        <a:pt x="180836" y="0"/>
                      </a:moveTo>
                      <a:cubicBezTo>
                        <a:pt x="80514" y="0"/>
                        <a:pt x="0" y="81076"/>
                        <a:pt x="0" y="180667"/>
                      </a:cubicBezTo>
                      <a:cubicBezTo>
                        <a:pt x="0" y="280895"/>
                        <a:pt x="81153" y="361333"/>
                        <a:pt x="180836" y="361333"/>
                      </a:cubicBezTo>
                      <a:cubicBezTo>
                        <a:pt x="280518" y="361333"/>
                        <a:pt x="361671" y="280257"/>
                        <a:pt x="361671" y="180667"/>
                      </a:cubicBezTo>
                      <a:cubicBezTo>
                        <a:pt x="361671" y="81076"/>
                        <a:pt x="280518" y="0"/>
                        <a:pt x="180836"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grpSp>
          <p:grpSp>
            <p:nvGrpSpPr>
              <p:cNvPr id="92" name="Graphic 4">
                <a:extLst>
                  <a:ext uri="{FF2B5EF4-FFF2-40B4-BE49-F238E27FC236}">
                    <a16:creationId xmlns:a16="http://schemas.microsoft.com/office/drawing/2014/main" id="{505DCBB6-BDFB-603A-5822-E815D5EDFDAE}"/>
                  </a:ext>
                </a:extLst>
              </p:cNvPr>
              <p:cNvGrpSpPr/>
              <p:nvPr/>
            </p:nvGrpSpPr>
            <p:grpSpPr>
              <a:xfrm>
                <a:off x="2683514" y="6930872"/>
                <a:ext cx="414688" cy="414297"/>
                <a:chOff x="8239823" y="2371173"/>
                <a:chExt cx="361674" cy="361333"/>
              </a:xfrm>
              <a:solidFill>
                <a:schemeClr val="bg1"/>
              </a:solidFill>
            </p:grpSpPr>
            <p:sp>
              <p:nvSpPr>
                <p:cNvPr id="119" name="Graphic 4">
                  <a:extLst>
                    <a:ext uri="{FF2B5EF4-FFF2-40B4-BE49-F238E27FC236}">
                      <a16:creationId xmlns:a16="http://schemas.microsoft.com/office/drawing/2014/main" id="{7FAF2167-15BF-E4EB-F806-C7493BAB87DA}"/>
                    </a:ext>
                  </a:extLst>
                </p:cNvPr>
                <p:cNvSpPr/>
                <p:nvPr/>
              </p:nvSpPr>
              <p:spPr>
                <a:xfrm>
                  <a:off x="8395099" y="2523112"/>
                  <a:ext cx="51119" cy="51071"/>
                </a:xfrm>
                <a:custGeom>
                  <a:avLst/>
                  <a:gdLst>
                    <a:gd name="connsiteX0" fmla="*/ 31950 w 51119"/>
                    <a:gd name="connsiteY0" fmla="*/ 43411 h 51071"/>
                    <a:gd name="connsiteX1" fmla="*/ 25560 w 51119"/>
                    <a:gd name="connsiteY1" fmla="*/ 44688 h 51071"/>
                    <a:gd name="connsiteX2" fmla="*/ 19170 w 51119"/>
                    <a:gd name="connsiteY2" fmla="*/ 43411 h 51071"/>
                    <a:gd name="connsiteX3" fmla="*/ 6390 w 51119"/>
                    <a:gd name="connsiteY3" fmla="*/ 25536 h 51071"/>
                    <a:gd name="connsiteX4" fmla="*/ 24920 w 51119"/>
                    <a:gd name="connsiteY4" fmla="*/ 7022 h 51071"/>
                    <a:gd name="connsiteX5" fmla="*/ 43451 w 51119"/>
                    <a:gd name="connsiteY5" fmla="*/ 25536 h 51071"/>
                    <a:gd name="connsiteX6" fmla="*/ 31950 w 51119"/>
                    <a:gd name="connsiteY6" fmla="*/ 43411 h 51071"/>
                    <a:gd name="connsiteX7" fmla="*/ 51119 w 51119"/>
                    <a:gd name="connsiteY7" fmla="*/ 25536 h 51071"/>
                    <a:gd name="connsiteX8" fmla="*/ 25560 w 51119"/>
                    <a:gd name="connsiteY8" fmla="*/ 0 h 51071"/>
                    <a:gd name="connsiteX9" fmla="*/ 0 w 51119"/>
                    <a:gd name="connsiteY9" fmla="*/ 25536 h 51071"/>
                    <a:gd name="connsiteX10" fmla="*/ 16614 w 51119"/>
                    <a:gd name="connsiteY10" fmla="*/ 49157 h 51071"/>
                    <a:gd name="connsiteX11" fmla="*/ 16614 w 51119"/>
                    <a:gd name="connsiteY11" fmla="*/ 49157 h 51071"/>
                    <a:gd name="connsiteX12" fmla="*/ 21086 w 51119"/>
                    <a:gd name="connsiteY12" fmla="*/ 50433 h 51071"/>
                    <a:gd name="connsiteX13" fmla="*/ 25560 w 51119"/>
                    <a:gd name="connsiteY13" fmla="*/ 51072 h 51071"/>
                    <a:gd name="connsiteX14" fmla="*/ 33866 w 51119"/>
                    <a:gd name="connsiteY14" fmla="*/ 49795 h 51071"/>
                    <a:gd name="connsiteX15" fmla="*/ 51119 w 51119"/>
                    <a:gd name="connsiteY15" fmla="*/ 25536 h 5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19" h="51071">
                      <a:moveTo>
                        <a:pt x="31950" y="43411"/>
                      </a:moveTo>
                      <a:cubicBezTo>
                        <a:pt x="30032" y="44049"/>
                        <a:pt x="28115" y="44688"/>
                        <a:pt x="25560" y="44688"/>
                      </a:cubicBezTo>
                      <a:cubicBezTo>
                        <a:pt x="23642" y="44688"/>
                        <a:pt x="21086" y="44049"/>
                        <a:pt x="19170" y="43411"/>
                      </a:cubicBezTo>
                      <a:cubicBezTo>
                        <a:pt x="11501" y="40857"/>
                        <a:pt x="6390" y="33835"/>
                        <a:pt x="6390" y="25536"/>
                      </a:cubicBezTo>
                      <a:cubicBezTo>
                        <a:pt x="6390" y="15322"/>
                        <a:pt x="14696" y="7022"/>
                        <a:pt x="24920" y="7022"/>
                      </a:cubicBezTo>
                      <a:cubicBezTo>
                        <a:pt x="35145" y="7022"/>
                        <a:pt x="43451" y="15322"/>
                        <a:pt x="43451" y="25536"/>
                      </a:cubicBezTo>
                      <a:cubicBezTo>
                        <a:pt x="44090" y="33835"/>
                        <a:pt x="39617" y="40857"/>
                        <a:pt x="31950" y="43411"/>
                      </a:cubicBezTo>
                      <a:moveTo>
                        <a:pt x="51119" y="25536"/>
                      </a:moveTo>
                      <a:cubicBezTo>
                        <a:pt x="51119" y="11491"/>
                        <a:pt x="39617" y="0"/>
                        <a:pt x="25560" y="0"/>
                      </a:cubicBezTo>
                      <a:cubicBezTo>
                        <a:pt x="11501" y="0"/>
                        <a:pt x="0" y="11491"/>
                        <a:pt x="0" y="25536"/>
                      </a:cubicBezTo>
                      <a:cubicBezTo>
                        <a:pt x="0" y="36389"/>
                        <a:pt x="7029" y="45965"/>
                        <a:pt x="16614" y="49157"/>
                      </a:cubicBezTo>
                      <a:cubicBezTo>
                        <a:pt x="16614" y="49157"/>
                        <a:pt x="16614" y="49157"/>
                        <a:pt x="16614" y="49157"/>
                      </a:cubicBezTo>
                      <a:cubicBezTo>
                        <a:pt x="17891" y="49795"/>
                        <a:pt x="19170" y="49795"/>
                        <a:pt x="21086" y="50433"/>
                      </a:cubicBezTo>
                      <a:cubicBezTo>
                        <a:pt x="22365" y="50433"/>
                        <a:pt x="23642" y="51072"/>
                        <a:pt x="25560" y="51072"/>
                      </a:cubicBezTo>
                      <a:cubicBezTo>
                        <a:pt x="28115" y="51072"/>
                        <a:pt x="31310" y="50433"/>
                        <a:pt x="33866" y="49795"/>
                      </a:cubicBezTo>
                      <a:cubicBezTo>
                        <a:pt x="44090" y="45965"/>
                        <a:pt x="51119" y="36389"/>
                        <a:pt x="51119" y="25536"/>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0" name="Graphic 4">
                  <a:extLst>
                    <a:ext uri="{FF2B5EF4-FFF2-40B4-BE49-F238E27FC236}">
                      <a16:creationId xmlns:a16="http://schemas.microsoft.com/office/drawing/2014/main" id="{402AF7B4-A6F1-AE87-CDEA-1B931F28A994}"/>
                    </a:ext>
                  </a:extLst>
                </p:cNvPr>
                <p:cNvSpPr/>
                <p:nvPr/>
              </p:nvSpPr>
              <p:spPr>
                <a:xfrm>
                  <a:off x="8414908" y="2542902"/>
                  <a:ext cx="11501" cy="11969"/>
                </a:xfrm>
                <a:custGeom>
                  <a:avLst/>
                  <a:gdLst>
                    <a:gd name="connsiteX0" fmla="*/ 5751 w 11501"/>
                    <a:gd name="connsiteY0" fmla="*/ 0 h 11969"/>
                    <a:gd name="connsiteX1" fmla="*/ 0 w 11501"/>
                    <a:gd name="connsiteY1" fmla="*/ 5746 h 11969"/>
                    <a:gd name="connsiteX2" fmla="*/ 3834 w 11501"/>
                    <a:gd name="connsiteY2" fmla="*/ 11491 h 11969"/>
                    <a:gd name="connsiteX3" fmla="*/ 7668 w 11501"/>
                    <a:gd name="connsiteY3" fmla="*/ 11491 h 11969"/>
                    <a:gd name="connsiteX4" fmla="*/ 11501 w 11501"/>
                    <a:gd name="connsiteY4" fmla="*/ 5746 h 11969"/>
                    <a:gd name="connsiteX5" fmla="*/ 5751 w 11501"/>
                    <a:gd name="connsiteY5" fmla="*/ 0 h 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1" h="11969">
                      <a:moveTo>
                        <a:pt x="5751" y="0"/>
                      </a:moveTo>
                      <a:cubicBezTo>
                        <a:pt x="2556" y="0"/>
                        <a:pt x="0" y="2554"/>
                        <a:pt x="0" y="5746"/>
                      </a:cubicBezTo>
                      <a:cubicBezTo>
                        <a:pt x="0" y="8299"/>
                        <a:pt x="1278" y="10214"/>
                        <a:pt x="3834" y="11491"/>
                      </a:cubicBezTo>
                      <a:cubicBezTo>
                        <a:pt x="5111" y="12130"/>
                        <a:pt x="6390" y="12130"/>
                        <a:pt x="7668" y="11491"/>
                      </a:cubicBezTo>
                      <a:cubicBezTo>
                        <a:pt x="10224" y="10853"/>
                        <a:pt x="11501" y="8299"/>
                        <a:pt x="11501" y="5746"/>
                      </a:cubicBezTo>
                      <a:cubicBezTo>
                        <a:pt x="11501" y="2554"/>
                        <a:pt x="8946" y="0"/>
                        <a:pt x="5751"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1" name="Graphic 4">
                  <a:extLst>
                    <a:ext uri="{FF2B5EF4-FFF2-40B4-BE49-F238E27FC236}">
                      <a16:creationId xmlns:a16="http://schemas.microsoft.com/office/drawing/2014/main" id="{B97D8229-3A2C-93A8-F5B5-9E3181BBDAD6}"/>
                    </a:ext>
                  </a:extLst>
                </p:cNvPr>
                <p:cNvSpPr/>
                <p:nvPr/>
              </p:nvSpPr>
              <p:spPr>
                <a:xfrm>
                  <a:off x="8239823" y="2371173"/>
                  <a:ext cx="361674" cy="361333"/>
                </a:xfrm>
                <a:custGeom>
                  <a:avLst/>
                  <a:gdLst>
                    <a:gd name="connsiteX0" fmla="*/ 286270 w 361674"/>
                    <a:gd name="connsiteY0" fmla="*/ 183859 h 361333"/>
                    <a:gd name="connsiteX1" fmla="*/ 260710 w 361674"/>
                    <a:gd name="connsiteY1" fmla="*/ 183859 h 361333"/>
                    <a:gd name="connsiteX2" fmla="*/ 254320 w 361674"/>
                    <a:gd name="connsiteY2" fmla="*/ 177475 h 361333"/>
                    <a:gd name="connsiteX3" fmla="*/ 260710 w 361674"/>
                    <a:gd name="connsiteY3" fmla="*/ 171091 h 361333"/>
                    <a:gd name="connsiteX4" fmla="*/ 286270 w 361674"/>
                    <a:gd name="connsiteY4" fmla="*/ 171091 h 361333"/>
                    <a:gd name="connsiteX5" fmla="*/ 292659 w 361674"/>
                    <a:gd name="connsiteY5" fmla="*/ 177475 h 361333"/>
                    <a:gd name="connsiteX6" fmla="*/ 286270 w 361674"/>
                    <a:gd name="connsiteY6" fmla="*/ 183859 h 361333"/>
                    <a:gd name="connsiteX7" fmla="*/ 284352 w 361674"/>
                    <a:gd name="connsiteY7" fmla="*/ 220247 h 361333"/>
                    <a:gd name="connsiteX8" fmla="*/ 278601 w 361674"/>
                    <a:gd name="connsiteY8" fmla="*/ 224078 h 361333"/>
                    <a:gd name="connsiteX9" fmla="*/ 276045 w 361674"/>
                    <a:gd name="connsiteY9" fmla="*/ 223439 h 361333"/>
                    <a:gd name="connsiteX10" fmla="*/ 258792 w 361674"/>
                    <a:gd name="connsiteY10" fmla="*/ 216417 h 361333"/>
                    <a:gd name="connsiteX11" fmla="*/ 255597 w 361674"/>
                    <a:gd name="connsiteY11" fmla="*/ 208118 h 361333"/>
                    <a:gd name="connsiteX12" fmla="*/ 263905 w 361674"/>
                    <a:gd name="connsiteY12" fmla="*/ 204926 h 361333"/>
                    <a:gd name="connsiteX13" fmla="*/ 281157 w 361674"/>
                    <a:gd name="connsiteY13" fmla="*/ 211948 h 361333"/>
                    <a:gd name="connsiteX14" fmla="*/ 284352 w 361674"/>
                    <a:gd name="connsiteY14" fmla="*/ 220247 h 361333"/>
                    <a:gd name="connsiteX15" fmla="*/ 258792 w 361674"/>
                    <a:gd name="connsiteY15" fmla="*/ 289195 h 361333"/>
                    <a:gd name="connsiteX16" fmla="*/ 252403 w 361674"/>
                    <a:gd name="connsiteY16" fmla="*/ 295579 h 361333"/>
                    <a:gd name="connsiteX17" fmla="*/ 108629 w 361674"/>
                    <a:gd name="connsiteY17" fmla="*/ 295579 h 361333"/>
                    <a:gd name="connsiteX18" fmla="*/ 102239 w 361674"/>
                    <a:gd name="connsiteY18" fmla="*/ 289195 h 361333"/>
                    <a:gd name="connsiteX19" fmla="*/ 102239 w 361674"/>
                    <a:gd name="connsiteY19" fmla="*/ 247060 h 361333"/>
                    <a:gd name="connsiteX20" fmla="*/ 108629 w 361674"/>
                    <a:gd name="connsiteY20" fmla="*/ 240676 h 361333"/>
                    <a:gd name="connsiteX21" fmla="*/ 110546 w 361674"/>
                    <a:gd name="connsiteY21" fmla="*/ 240676 h 361333"/>
                    <a:gd name="connsiteX22" fmla="*/ 110546 w 361674"/>
                    <a:gd name="connsiteY22" fmla="*/ 180028 h 361333"/>
                    <a:gd name="connsiteX23" fmla="*/ 180196 w 361674"/>
                    <a:gd name="connsiteY23" fmla="*/ 110443 h 361333"/>
                    <a:gd name="connsiteX24" fmla="*/ 249846 w 361674"/>
                    <a:gd name="connsiteY24" fmla="*/ 180028 h 361333"/>
                    <a:gd name="connsiteX25" fmla="*/ 249846 w 361674"/>
                    <a:gd name="connsiteY25" fmla="*/ 241315 h 361333"/>
                    <a:gd name="connsiteX26" fmla="*/ 251764 w 361674"/>
                    <a:gd name="connsiteY26" fmla="*/ 241315 h 361333"/>
                    <a:gd name="connsiteX27" fmla="*/ 258154 w 361674"/>
                    <a:gd name="connsiteY27" fmla="*/ 247699 h 361333"/>
                    <a:gd name="connsiteX28" fmla="*/ 258154 w 361674"/>
                    <a:gd name="connsiteY28" fmla="*/ 289195 h 361333"/>
                    <a:gd name="connsiteX29" fmla="*/ 83708 w 361674"/>
                    <a:gd name="connsiteY29" fmla="*/ 224716 h 361333"/>
                    <a:gd name="connsiteX30" fmla="*/ 77957 w 361674"/>
                    <a:gd name="connsiteY30" fmla="*/ 220886 h 361333"/>
                    <a:gd name="connsiteX31" fmla="*/ 81152 w 361674"/>
                    <a:gd name="connsiteY31" fmla="*/ 212587 h 361333"/>
                    <a:gd name="connsiteX32" fmla="*/ 98405 w 361674"/>
                    <a:gd name="connsiteY32" fmla="*/ 205564 h 361333"/>
                    <a:gd name="connsiteX33" fmla="*/ 106712 w 361674"/>
                    <a:gd name="connsiteY33" fmla="*/ 208756 h 361333"/>
                    <a:gd name="connsiteX34" fmla="*/ 103517 w 361674"/>
                    <a:gd name="connsiteY34" fmla="*/ 217055 h 361333"/>
                    <a:gd name="connsiteX35" fmla="*/ 86264 w 361674"/>
                    <a:gd name="connsiteY35" fmla="*/ 224078 h 361333"/>
                    <a:gd name="connsiteX36" fmla="*/ 83708 w 361674"/>
                    <a:gd name="connsiteY36" fmla="*/ 224716 h 361333"/>
                    <a:gd name="connsiteX37" fmla="*/ 69012 w 361674"/>
                    <a:gd name="connsiteY37" fmla="*/ 177475 h 361333"/>
                    <a:gd name="connsiteX38" fmla="*/ 75402 w 361674"/>
                    <a:gd name="connsiteY38" fmla="*/ 171091 h 361333"/>
                    <a:gd name="connsiteX39" fmla="*/ 100961 w 361674"/>
                    <a:gd name="connsiteY39" fmla="*/ 171091 h 361333"/>
                    <a:gd name="connsiteX40" fmla="*/ 107351 w 361674"/>
                    <a:gd name="connsiteY40" fmla="*/ 177475 h 361333"/>
                    <a:gd name="connsiteX41" fmla="*/ 100961 w 361674"/>
                    <a:gd name="connsiteY41" fmla="*/ 183859 h 361333"/>
                    <a:gd name="connsiteX42" fmla="*/ 75402 w 361674"/>
                    <a:gd name="connsiteY42" fmla="*/ 183859 h 361333"/>
                    <a:gd name="connsiteX43" fmla="*/ 69012 w 361674"/>
                    <a:gd name="connsiteY43" fmla="*/ 177475 h 361333"/>
                    <a:gd name="connsiteX44" fmla="*/ 77318 w 361674"/>
                    <a:gd name="connsiteY44" fmla="*/ 134702 h 361333"/>
                    <a:gd name="connsiteX45" fmla="*/ 85625 w 361674"/>
                    <a:gd name="connsiteY45" fmla="*/ 130872 h 361333"/>
                    <a:gd name="connsiteX46" fmla="*/ 109268 w 361674"/>
                    <a:gd name="connsiteY46" fmla="*/ 140448 h 361333"/>
                    <a:gd name="connsiteX47" fmla="*/ 113102 w 361674"/>
                    <a:gd name="connsiteY47" fmla="*/ 148747 h 361333"/>
                    <a:gd name="connsiteX48" fmla="*/ 107351 w 361674"/>
                    <a:gd name="connsiteY48" fmla="*/ 152577 h 361333"/>
                    <a:gd name="connsiteX49" fmla="*/ 104795 w 361674"/>
                    <a:gd name="connsiteY49" fmla="*/ 151939 h 361333"/>
                    <a:gd name="connsiteX50" fmla="*/ 81152 w 361674"/>
                    <a:gd name="connsiteY50" fmla="*/ 142363 h 361333"/>
                    <a:gd name="connsiteX51" fmla="*/ 77318 w 361674"/>
                    <a:gd name="connsiteY51" fmla="*/ 134702 h 361333"/>
                    <a:gd name="connsiteX52" fmla="*/ 101600 w 361674"/>
                    <a:gd name="connsiteY52" fmla="*/ 98952 h 361333"/>
                    <a:gd name="connsiteX53" fmla="*/ 110546 w 361674"/>
                    <a:gd name="connsiteY53" fmla="*/ 98952 h 361333"/>
                    <a:gd name="connsiteX54" fmla="*/ 128438 w 361674"/>
                    <a:gd name="connsiteY54" fmla="*/ 116827 h 361333"/>
                    <a:gd name="connsiteX55" fmla="*/ 128438 w 361674"/>
                    <a:gd name="connsiteY55" fmla="*/ 125765 h 361333"/>
                    <a:gd name="connsiteX56" fmla="*/ 123965 w 361674"/>
                    <a:gd name="connsiteY56" fmla="*/ 127680 h 361333"/>
                    <a:gd name="connsiteX57" fmla="*/ 119492 w 361674"/>
                    <a:gd name="connsiteY57" fmla="*/ 125765 h 361333"/>
                    <a:gd name="connsiteX58" fmla="*/ 101600 w 361674"/>
                    <a:gd name="connsiteY58" fmla="*/ 107889 h 361333"/>
                    <a:gd name="connsiteX59" fmla="*/ 101600 w 361674"/>
                    <a:gd name="connsiteY59" fmla="*/ 98952 h 361333"/>
                    <a:gd name="connsiteX60" fmla="*/ 138022 w 361674"/>
                    <a:gd name="connsiteY60" fmla="*/ 74693 h 361333"/>
                    <a:gd name="connsiteX61" fmla="*/ 146330 w 361674"/>
                    <a:gd name="connsiteY61" fmla="*/ 77885 h 361333"/>
                    <a:gd name="connsiteX62" fmla="*/ 155915 w 361674"/>
                    <a:gd name="connsiteY62" fmla="*/ 101505 h 361333"/>
                    <a:gd name="connsiteX63" fmla="*/ 152720 w 361674"/>
                    <a:gd name="connsiteY63" fmla="*/ 109805 h 361333"/>
                    <a:gd name="connsiteX64" fmla="*/ 150164 w 361674"/>
                    <a:gd name="connsiteY64" fmla="*/ 110443 h 361333"/>
                    <a:gd name="connsiteX65" fmla="*/ 144412 w 361674"/>
                    <a:gd name="connsiteY65" fmla="*/ 106613 h 361333"/>
                    <a:gd name="connsiteX66" fmla="*/ 134828 w 361674"/>
                    <a:gd name="connsiteY66" fmla="*/ 82992 h 361333"/>
                    <a:gd name="connsiteX67" fmla="*/ 138022 w 361674"/>
                    <a:gd name="connsiteY67" fmla="*/ 74693 h 361333"/>
                    <a:gd name="connsiteX68" fmla="*/ 174446 w 361674"/>
                    <a:gd name="connsiteY68" fmla="*/ 72139 h 361333"/>
                    <a:gd name="connsiteX69" fmla="*/ 180836 w 361674"/>
                    <a:gd name="connsiteY69" fmla="*/ 65755 h 361333"/>
                    <a:gd name="connsiteX70" fmla="*/ 185308 w 361674"/>
                    <a:gd name="connsiteY70" fmla="*/ 67670 h 361333"/>
                    <a:gd name="connsiteX71" fmla="*/ 187225 w 361674"/>
                    <a:gd name="connsiteY71" fmla="*/ 72139 h 361333"/>
                    <a:gd name="connsiteX72" fmla="*/ 187225 w 361674"/>
                    <a:gd name="connsiteY72" fmla="*/ 97675 h 361333"/>
                    <a:gd name="connsiteX73" fmla="*/ 180836 w 361674"/>
                    <a:gd name="connsiteY73" fmla="*/ 104059 h 361333"/>
                    <a:gd name="connsiteX74" fmla="*/ 180836 w 361674"/>
                    <a:gd name="connsiteY74" fmla="*/ 104059 h 361333"/>
                    <a:gd name="connsiteX75" fmla="*/ 174446 w 361674"/>
                    <a:gd name="connsiteY75" fmla="*/ 97675 h 361333"/>
                    <a:gd name="connsiteX76" fmla="*/ 174446 w 361674"/>
                    <a:gd name="connsiteY76" fmla="*/ 72139 h 361333"/>
                    <a:gd name="connsiteX77" fmla="*/ 174446 w 361674"/>
                    <a:gd name="connsiteY77" fmla="*/ 72139 h 361333"/>
                    <a:gd name="connsiteX78" fmla="*/ 205756 w 361674"/>
                    <a:gd name="connsiteY78" fmla="*/ 101505 h 361333"/>
                    <a:gd name="connsiteX79" fmla="*/ 215341 w 361674"/>
                    <a:gd name="connsiteY79" fmla="*/ 77885 h 361333"/>
                    <a:gd name="connsiteX80" fmla="*/ 223648 w 361674"/>
                    <a:gd name="connsiteY80" fmla="*/ 74693 h 361333"/>
                    <a:gd name="connsiteX81" fmla="*/ 226843 w 361674"/>
                    <a:gd name="connsiteY81" fmla="*/ 82992 h 361333"/>
                    <a:gd name="connsiteX82" fmla="*/ 217258 w 361674"/>
                    <a:gd name="connsiteY82" fmla="*/ 106613 h 361333"/>
                    <a:gd name="connsiteX83" fmla="*/ 211507 w 361674"/>
                    <a:gd name="connsiteY83" fmla="*/ 110443 h 361333"/>
                    <a:gd name="connsiteX84" fmla="*/ 208951 w 361674"/>
                    <a:gd name="connsiteY84" fmla="*/ 109805 h 361333"/>
                    <a:gd name="connsiteX85" fmla="*/ 205756 w 361674"/>
                    <a:gd name="connsiteY85" fmla="*/ 101505 h 361333"/>
                    <a:gd name="connsiteX86" fmla="*/ 233233 w 361674"/>
                    <a:gd name="connsiteY86" fmla="*/ 116827 h 361333"/>
                    <a:gd name="connsiteX87" fmla="*/ 251125 w 361674"/>
                    <a:gd name="connsiteY87" fmla="*/ 98952 h 361333"/>
                    <a:gd name="connsiteX88" fmla="*/ 260070 w 361674"/>
                    <a:gd name="connsiteY88" fmla="*/ 98952 h 361333"/>
                    <a:gd name="connsiteX89" fmla="*/ 260070 w 361674"/>
                    <a:gd name="connsiteY89" fmla="*/ 107889 h 361333"/>
                    <a:gd name="connsiteX90" fmla="*/ 242179 w 361674"/>
                    <a:gd name="connsiteY90" fmla="*/ 125765 h 361333"/>
                    <a:gd name="connsiteX91" fmla="*/ 237705 w 361674"/>
                    <a:gd name="connsiteY91" fmla="*/ 127680 h 361333"/>
                    <a:gd name="connsiteX92" fmla="*/ 233233 w 361674"/>
                    <a:gd name="connsiteY92" fmla="*/ 125765 h 361333"/>
                    <a:gd name="connsiteX93" fmla="*/ 233233 w 361674"/>
                    <a:gd name="connsiteY93" fmla="*/ 116827 h 361333"/>
                    <a:gd name="connsiteX94" fmla="*/ 284352 w 361674"/>
                    <a:gd name="connsiteY94" fmla="*/ 134702 h 361333"/>
                    <a:gd name="connsiteX95" fmla="*/ 281157 w 361674"/>
                    <a:gd name="connsiteY95" fmla="*/ 143001 h 361333"/>
                    <a:gd name="connsiteX96" fmla="*/ 257515 w 361674"/>
                    <a:gd name="connsiteY96" fmla="*/ 152577 h 361333"/>
                    <a:gd name="connsiteX97" fmla="*/ 254959 w 361674"/>
                    <a:gd name="connsiteY97" fmla="*/ 153216 h 361333"/>
                    <a:gd name="connsiteX98" fmla="*/ 249208 w 361674"/>
                    <a:gd name="connsiteY98" fmla="*/ 149385 h 361333"/>
                    <a:gd name="connsiteX99" fmla="*/ 252403 w 361674"/>
                    <a:gd name="connsiteY99" fmla="*/ 141086 h 361333"/>
                    <a:gd name="connsiteX100" fmla="*/ 276045 w 361674"/>
                    <a:gd name="connsiteY100" fmla="*/ 131510 h 361333"/>
                    <a:gd name="connsiteX101" fmla="*/ 284352 w 361674"/>
                    <a:gd name="connsiteY101" fmla="*/ 134702 h 361333"/>
                    <a:gd name="connsiteX102" fmla="*/ 180836 w 361674"/>
                    <a:gd name="connsiteY102" fmla="*/ 0 h 361333"/>
                    <a:gd name="connsiteX103" fmla="*/ 0 w 361674"/>
                    <a:gd name="connsiteY103" fmla="*/ 180667 h 361333"/>
                    <a:gd name="connsiteX104" fmla="*/ 180836 w 361674"/>
                    <a:gd name="connsiteY104" fmla="*/ 361333 h 361333"/>
                    <a:gd name="connsiteX105" fmla="*/ 361670 w 361674"/>
                    <a:gd name="connsiteY105" fmla="*/ 180667 h 361333"/>
                    <a:gd name="connsiteX106" fmla="*/ 180836 w 361674"/>
                    <a:gd name="connsiteY106"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1674" h="361333">
                      <a:moveTo>
                        <a:pt x="286270" y="183859"/>
                      </a:moveTo>
                      <a:lnTo>
                        <a:pt x="260710" y="183859"/>
                      </a:lnTo>
                      <a:cubicBezTo>
                        <a:pt x="256875" y="183859"/>
                        <a:pt x="254320" y="181305"/>
                        <a:pt x="254320" y="177475"/>
                      </a:cubicBezTo>
                      <a:cubicBezTo>
                        <a:pt x="254320" y="173644"/>
                        <a:pt x="256875" y="171091"/>
                        <a:pt x="260710" y="171091"/>
                      </a:cubicBezTo>
                      <a:lnTo>
                        <a:pt x="286270" y="171091"/>
                      </a:lnTo>
                      <a:cubicBezTo>
                        <a:pt x="290103" y="171091"/>
                        <a:pt x="292659" y="173644"/>
                        <a:pt x="292659" y="177475"/>
                      </a:cubicBezTo>
                      <a:cubicBezTo>
                        <a:pt x="292659" y="181305"/>
                        <a:pt x="290103" y="183859"/>
                        <a:pt x="286270" y="183859"/>
                      </a:cubicBezTo>
                      <a:moveTo>
                        <a:pt x="284352" y="220247"/>
                      </a:moveTo>
                      <a:cubicBezTo>
                        <a:pt x="283075" y="222801"/>
                        <a:pt x="281157" y="224078"/>
                        <a:pt x="278601" y="224078"/>
                      </a:cubicBezTo>
                      <a:cubicBezTo>
                        <a:pt x="277962" y="224078"/>
                        <a:pt x="276685" y="224078"/>
                        <a:pt x="276045" y="223439"/>
                      </a:cubicBezTo>
                      <a:lnTo>
                        <a:pt x="258792" y="216417"/>
                      </a:lnTo>
                      <a:cubicBezTo>
                        <a:pt x="255597" y="215140"/>
                        <a:pt x="253680" y="211310"/>
                        <a:pt x="255597" y="208118"/>
                      </a:cubicBezTo>
                      <a:cubicBezTo>
                        <a:pt x="256875" y="204926"/>
                        <a:pt x="260710" y="203011"/>
                        <a:pt x="263905" y="204926"/>
                      </a:cubicBezTo>
                      <a:lnTo>
                        <a:pt x="281157" y="211948"/>
                      </a:lnTo>
                      <a:cubicBezTo>
                        <a:pt x="284352" y="213225"/>
                        <a:pt x="285630" y="217055"/>
                        <a:pt x="284352" y="220247"/>
                      </a:cubicBezTo>
                      <a:moveTo>
                        <a:pt x="258792" y="289195"/>
                      </a:moveTo>
                      <a:cubicBezTo>
                        <a:pt x="258792" y="293025"/>
                        <a:pt x="256236" y="295579"/>
                        <a:pt x="252403" y="295579"/>
                      </a:cubicBezTo>
                      <a:lnTo>
                        <a:pt x="108629" y="295579"/>
                      </a:lnTo>
                      <a:cubicBezTo>
                        <a:pt x="104795" y="295579"/>
                        <a:pt x="102239" y="293025"/>
                        <a:pt x="102239" y="289195"/>
                      </a:cubicBezTo>
                      <a:lnTo>
                        <a:pt x="102239" y="247060"/>
                      </a:lnTo>
                      <a:cubicBezTo>
                        <a:pt x="102239" y="243230"/>
                        <a:pt x="104795" y="240676"/>
                        <a:pt x="108629" y="240676"/>
                      </a:cubicBezTo>
                      <a:lnTo>
                        <a:pt x="110546" y="240676"/>
                      </a:lnTo>
                      <a:lnTo>
                        <a:pt x="110546" y="180028"/>
                      </a:lnTo>
                      <a:cubicBezTo>
                        <a:pt x="110546" y="141724"/>
                        <a:pt x="141856" y="110443"/>
                        <a:pt x="180196" y="110443"/>
                      </a:cubicBezTo>
                      <a:cubicBezTo>
                        <a:pt x="218536" y="110443"/>
                        <a:pt x="249846" y="141724"/>
                        <a:pt x="249846" y="180028"/>
                      </a:cubicBezTo>
                      <a:lnTo>
                        <a:pt x="249846" y="241315"/>
                      </a:lnTo>
                      <a:lnTo>
                        <a:pt x="251764" y="241315"/>
                      </a:lnTo>
                      <a:cubicBezTo>
                        <a:pt x="255597" y="241315"/>
                        <a:pt x="258154" y="243868"/>
                        <a:pt x="258154" y="247699"/>
                      </a:cubicBezTo>
                      <a:lnTo>
                        <a:pt x="258154" y="289195"/>
                      </a:lnTo>
                      <a:close/>
                      <a:moveTo>
                        <a:pt x="83708" y="224716"/>
                      </a:moveTo>
                      <a:cubicBezTo>
                        <a:pt x="81152" y="224716"/>
                        <a:pt x="78597" y="223439"/>
                        <a:pt x="77957" y="220886"/>
                      </a:cubicBezTo>
                      <a:cubicBezTo>
                        <a:pt x="76679" y="217694"/>
                        <a:pt x="77957" y="213863"/>
                        <a:pt x="81152" y="212587"/>
                      </a:cubicBezTo>
                      <a:lnTo>
                        <a:pt x="98405" y="205564"/>
                      </a:lnTo>
                      <a:cubicBezTo>
                        <a:pt x="101600" y="204287"/>
                        <a:pt x="105434" y="205564"/>
                        <a:pt x="106712" y="208756"/>
                      </a:cubicBezTo>
                      <a:cubicBezTo>
                        <a:pt x="107990" y="211948"/>
                        <a:pt x="106712" y="215779"/>
                        <a:pt x="103517" y="217055"/>
                      </a:cubicBezTo>
                      <a:lnTo>
                        <a:pt x="86264" y="224078"/>
                      </a:lnTo>
                      <a:cubicBezTo>
                        <a:pt x="84986" y="224078"/>
                        <a:pt x="84347" y="224716"/>
                        <a:pt x="83708" y="224716"/>
                      </a:cubicBezTo>
                      <a:moveTo>
                        <a:pt x="69012" y="177475"/>
                      </a:moveTo>
                      <a:cubicBezTo>
                        <a:pt x="69012" y="173644"/>
                        <a:pt x="71567" y="171091"/>
                        <a:pt x="75402" y="171091"/>
                      </a:cubicBezTo>
                      <a:lnTo>
                        <a:pt x="100961" y="171091"/>
                      </a:lnTo>
                      <a:cubicBezTo>
                        <a:pt x="104795" y="171091"/>
                        <a:pt x="107351" y="173644"/>
                        <a:pt x="107351" y="177475"/>
                      </a:cubicBezTo>
                      <a:cubicBezTo>
                        <a:pt x="107351" y="181305"/>
                        <a:pt x="104795" y="183859"/>
                        <a:pt x="100961" y="183859"/>
                      </a:cubicBezTo>
                      <a:lnTo>
                        <a:pt x="75402" y="183859"/>
                      </a:lnTo>
                      <a:cubicBezTo>
                        <a:pt x="71567" y="183859"/>
                        <a:pt x="69012" y="181305"/>
                        <a:pt x="69012" y="177475"/>
                      </a:cubicBezTo>
                      <a:moveTo>
                        <a:pt x="77318" y="134702"/>
                      </a:moveTo>
                      <a:cubicBezTo>
                        <a:pt x="78597" y="131510"/>
                        <a:pt x="82430" y="129595"/>
                        <a:pt x="85625" y="130872"/>
                      </a:cubicBezTo>
                      <a:lnTo>
                        <a:pt x="109268" y="140448"/>
                      </a:lnTo>
                      <a:cubicBezTo>
                        <a:pt x="112463" y="141724"/>
                        <a:pt x="114380" y="145555"/>
                        <a:pt x="113102" y="148747"/>
                      </a:cubicBezTo>
                      <a:cubicBezTo>
                        <a:pt x="111824" y="151300"/>
                        <a:pt x="109907" y="152577"/>
                        <a:pt x="107351" y="152577"/>
                      </a:cubicBezTo>
                      <a:cubicBezTo>
                        <a:pt x="106712" y="152577"/>
                        <a:pt x="106073" y="152577"/>
                        <a:pt x="104795" y="151939"/>
                      </a:cubicBezTo>
                      <a:lnTo>
                        <a:pt x="81152" y="142363"/>
                      </a:lnTo>
                      <a:cubicBezTo>
                        <a:pt x="77957" y="141724"/>
                        <a:pt x="76040" y="138533"/>
                        <a:pt x="77318" y="134702"/>
                      </a:cubicBezTo>
                      <a:moveTo>
                        <a:pt x="101600" y="98952"/>
                      </a:moveTo>
                      <a:cubicBezTo>
                        <a:pt x="104156" y="96398"/>
                        <a:pt x="107990" y="96398"/>
                        <a:pt x="110546" y="98952"/>
                      </a:cubicBezTo>
                      <a:lnTo>
                        <a:pt x="128438" y="116827"/>
                      </a:lnTo>
                      <a:cubicBezTo>
                        <a:pt x="130994" y="119381"/>
                        <a:pt x="130994" y="123211"/>
                        <a:pt x="128438" y="125765"/>
                      </a:cubicBezTo>
                      <a:cubicBezTo>
                        <a:pt x="127160" y="127041"/>
                        <a:pt x="125243" y="127680"/>
                        <a:pt x="123965" y="127680"/>
                      </a:cubicBezTo>
                      <a:cubicBezTo>
                        <a:pt x="122048" y="127680"/>
                        <a:pt x="120770" y="127041"/>
                        <a:pt x="119492" y="125765"/>
                      </a:cubicBezTo>
                      <a:lnTo>
                        <a:pt x="101600" y="107889"/>
                      </a:lnTo>
                      <a:cubicBezTo>
                        <a:pt x="99044" y="105336"/>
                        <a:pt x="99044" y="100867"/>
                        <a:pt x="101600" y="98952"/>
                      </a:cubicBezTo>
                      <a:moveTo>
                        <a:pt x="138022" y="74693"/>
                      </a:moveTo>
                      <a:cubicBezTo>
                        <a:pt x="141217" y="73416"/>
                        <a:pt x="145051" y="74693"/>
                        <a:pt x="146330" y="77885"/>
                      </a:cubicBezTo>
                      <a:lnTo>
                        <a:pt x="155915" y="101505"/>
                      </a:lnTo>
                      <a:cubicBezTo>
                        <a:pt x="157192" y="104697"/>
                        <a:pt x="155915" y="108528"/>
                        <a:pt x="152720" y="109805"/>
                      </a:cubicBezTo>
                      <a:cubicBezTo>
                        <a:pt x="152081" y="110443"/>
                        <a:pt x="150802" y="110443"/>
                        <a:pt x="150164" y="110443"/>
                      </a:cubicBezTo>
                      <a:cubicBezTo>
                        <a:pt x="147607" y="110443"/>
                        <a:pt x="145051" y="109166"/>
                        <a:pt x="144412" y="106613"/>
                      </a:cubicBezTo>
                      <a:lnTo>
                        <a:pt x="134828" y="82992"/>
                      </a:lnTo>
                      <a:cubicBezTo>
                        <a:pt x="133550" y="79162"/>
                        <a:pt x="134828" y="75970"/>
                        <a:pt x="138022" y="74693"/>
                      </a:cubicBezTo>
                      <a:moveTo>
                        <a:pt x="174446" y="72139"/>
                      </a:moveTo>
                      <a:cubicBezTo>
                        <a:pt x="174446" y="68309"/>
                        <a:pt x="177001" y="65755"/>
                        <a:pt x="180836" y="65755"/>
                      </a:cubicBezTo>
                      <a:cubicBezTo>
                        <a:pt x="182752" y="65755"/>
                        <a:pt x="184031" y="66394"/>
                        <a:pt x="185308" y="67670"/>
                      </a:cubicBezTo>
                      <a:cubicBezTo>
                        <a:pt x="186586" y="68947"/>
                        <a:pt x="187225" y="70224"/>
                        <a:pt x="187225" y="72139"/>
                      </a:cubicBezTo>
                      <a:lnTo>
                        <a:pt x="187225" y="97675"/>
                      </a:lnTo>
                      <a:cubicBezTo>
                        <a:pt x="187225" y="101505"/>
                        <a:pt x="184669" y="104059"/>
                        <a:pt x="180836" y="104059"/>
                      </a:cubicBezTo>
                      <a:lnTo>
                        <a:pt x="180836" y="104059"/>
                      </a:lnTo>
                      <a:cubicBezTo>
                        <a:pt x="177001" y="104059"/>
                        <a:pt x="174446" y="101505"/>
                        <a:pt x="174446" y="97675"/>
                      </a:cubicBezTo>
                      <a:lnTo>
                        <a:pt x="174446" y="72139"/>
                      </a:lnTo>
                      <a:cubicBezTo>
                        <a:pt x="174446" y="72778"/>
                        <a:pt x="174446" y="72139"/>
                        <a:pt x="174446" y="72139"/>
                      </a:cubicBezTo>
                      <a:moveTo>
                        <a:pt x="205756" y="101505"/>
                      </a:moveTo>
                      <a:lnTo>
                        <a:pt x="215341" y="77885"/>
                      </a:lnTo>
                      <a:cubicBezTo>
                        <a:pt x="216619" y="74693"/>
                        <a:pt x="220453" y="72778"/>
                        <a:pt x="223648" y="74693"/>
                      </a:cubicBezTo>
                      <a:cubicBezTo>
                        <a:pt x="226843" y="75970"/>
                        <a:pt x="228760" y="79800"/>
                        <a:pt x="226843" y="82992"/>
                      </a:cubicBezTo>
                      <a:lnTo>
                        <a:pt x="217258" y="106613"/>
                      </a:lnTo>
                      <a:cubicBezTo>
                        <a:pt x="215980" y="109166"/>
                        <a:pt x="214063" y="110443"/>
                        <a:pt x="211507" y="110443"/>
                      </a:cubicBezTo>
                      <a:cubicBezTo>
                        <a:pt x="210868" y="110443"/>
                        <a:pt x="209590" y="110443"/>
                        <a:pt x="208951" y="109805"/>
                      </a:cubicBezTo>
                      <a:cubicBezTo>
                        <a:pt x="205756" y="108528"/>
                        <a:pt x="204478" y="104697"/>
                        <a:pt x="205756" y="101505"/>
                      </a:cubicBezTo>
                      <a:moveTo>
                        <a:pt x="233233" y="116827"/>
                      </a:moveTo>
                      <a:lnTo>
                        <a:pt x="251125" y="98952"/>
                      </a:lnTo>
                      <a:cubicBezTo>
                        <a:pt x="253680" y="96398"/>
                        <a:pt x="257515" y="96398"/>
                        <a:pt x="260070" y="98952"/>
                      </a:cubicBezTo>
                      <a:cubicBezTo>
                        <a:pt x="262626" y="101505"/>
                        <a:pt x="262626" y="105336"/>
                        <a:pt x="260070" y="107889"/>
                      </a:cubicBezTo>
                      <a:lnTo>
                        <a:pt x="242179" y="125765"/>
                      </a:lnTo>
                      <a:cubicBezTo>
                        <a:pt x="240900" y="127041"/>
                        <a:pt x="238984" y="127680"/>
                        <a:pt x="237705" y="127680"/>
                      </a:cubicBezTo>
                      <a:cubicBezTo>
                        <a:pt x="236428" y="127680"/>
                        <a:pt x="234510" y="127041"/>
                        <a:pt x="233233" y="125765"/>
                      </a:cubicBezTo>
                      <a:cubicBezTo>
                        <a:pt x="230677" y="123211"/>
                        <a:pt x="230677" y="118742"/>
                        <a:pt x="233233" y="116827"/>
                      </a:cubicBezTo>
                      <a:moveTo>
                        <a:pt x="284352" y="134702"/>
                      </a:moveTo>
                      <a:cubicBezTo>
                        <a:pt x="285630" y="137894"/>
                        <a:pt x="284352" y="141724"/>
                        <a:pt x="281157" y="143001"/>
                      </a:cubicBezTo>
                      <a:lnTo>
                        <a:pt x="257515" y="152577"/>
                      </a:lnTo>
                      <a:cubicBezTo>
                        <a:pt x="256875" y="153216"/>
                        <a:pt x="255597" y="153216"/>
                        <a:pt x="254959" y="153216"/>
                      </a:cubicBezTo>
                      <a:cubicBezTo>
                        <a:pt x="252403" y="153216"/>
                        <a:pt x="249846" y="151939"/>
                        <a:pt x="249208" y="149385"/>
                      </a:cubicBezTo>
                      <a:cubicBezTo>
                        <a:pt x="247930" y="146193"/>
                        <a:pt x="249208" y="142363"/>
                        <a:pt x="252403" y="141086"/>
                      </a:cubicBezTo>
                      <a:lnTo>
                        <a:pt x="276045" y="131510"/>
                      </a:lnTo>
                      <a:cubicBezTo>
                        <a:pt x="279240" y="130233"/>
                        <a:pt x="283075" y="131510"/>
                        <a:pt x="284352" y="134702"/>
                      </a:cubicBezTo>
                      <a:moveTo>
                        <a:pt x="180836" y="0"/>
                      </a:moveTo>
                      <a:cubicBezTo>
                        <a:pt x="80513" y="0"/>
                        <a:pt x="0" y="81077"/>
                        <a:pt x="0" y="180667"/>
                      </a:cubicBezTo>
                      <a:cubicBezTo>
                        <a:pt x="0" y="280895"/>
                        <a:pt x="81152" y="361333"/>
                        <a:pt x="180836" y="361333"/>
                      </a:cubicBezTo>
                      <a:cubicBezTo>
                        <a:pt x="281157" y="361333"/>
                        <a:pt x="361670" y="280257"/>
                        <a:pt x="361670" y="180667"/>
                      </a:cubicBezTo>
                      <a:cubicBezTo>
                        <a:pt x="362309" y="81077"/>
                        <a:pt x="281157" y="0"/>
                        <a:pt x="180836" y="0"/>
                      </a:cubicBezTo>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2" name="Graphic 4">
                  <a:extLst>
                    <a:ext uri="{FF2B5EF4-FFF2-40B4-BE49-F238E27FC236}">
                      <a16:creationId xmlns:a16="http://schemas.microsoft.com/office/drawing/2014/main" id="{2C8374AF-0A15-85FC-2BE1-845730627062}"/>
                    </a:ext>
                  </a:extLst>
                </p:cNvPr>
                <p:cNvSpPr/>
                <p:nvPr/>
              </p:nvSpPr>
              <p:spPr>
                <a:xfrm>
                  <a:off x="8365066" y="2494384"/>
                  <a:ext cx="113741" cy="118103"/>
                </a:xfrm>
                <a:custGeom>
                  <a:avLst/>
                  <a:gdLst>
                    <a:gd name="connsiteX0" fmla="*/ 38978 w 113741"/>
                    <a:gd name="connsiteY0" fmla="*/ 88099 h 118103"/>
                    <a:gd name="connsiteX1" fmla="*/ 17892 w 113741"/>
                    <a:gd name="connsiteY1" fmla="*/ 54264 h 118103"/>
                    <a:gd name="connsiteX2" fmla="*/ 56232 w 113741"/>
                    <a:gd name="connsiteY2" fmla="*/ 15960 h 118103"/>
                    <a:gd name="connsiteX3" fmla="*/ 94571 w 113741"/>
                    <a:gd name="connsiteY3" fmla="*/ 54264 h 118103"/>
                    <a:gd name="connsiteX4" fmla="*/ 73484 w 113741"/>
                    <a:gd name="connsiteY4" fmla="*/ 88099 h 118103"/>
                    <a:gd name="connsiteX5" fmla="*/ 73484 w 113741"/>
                    <a:gd name="connsiteY5" fmla="*/ 117465 h 118103"/>
                    <a:gd name="connsiteX6" fmla="*/ 113741 w 113741"/>
                    <a:gd name="connsiteY6" fmla="*/ 117465 h 118103"/>
                    <a:gd name="connsiteX7" fmla="*/ 113741 w 113741"/>
                    <a:gd name="connsiteY7" fmla="*/ 56817 h 118103"/>
                    <a:gd name="connsiteX8" fmla="*/ 56871 w 113741"/>
                    <a:gd name="connsiteY8" fmla="*/ 0 h 118103"/>
                    <a:gd name="connsiteX9" fmla="*/ 0 w 113741"/>
                    <a:gd name="connsiteY9" fmla="*/ 56817 h 118103"/>
                    <a:gd name="connsiteX10" fmla="*/ 0 w 113741"/>
                    <a:gd name="connsiteY10" fmla="*/ 118104 h 118103"/>
                    <a:gd name="connsiteX11" fmla="*/ 40257 w 113741"/>
                    <a:gd name="connsiteY11" fmla="*/ 118104 h 118103"/>
                    <a:gd name="connsiteX12" fmla="*/ 40257 w 113741"/>
                    <a:gd name="connsiteY12" fmla="*/ 88099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41" h="118103">
                      <a:moveTo>
                        <a:pt x="38978" y="88099"/>
                      </a:moveTo>
                      <a:cubicBezTo>
                        <a:pt x="26199" y="81715"/>
                        <a:pt x="17892" y="68947"/>
                        <a:pt x="17892" y="54264"/>
                      </a:cubicBezTo>
                      <a:cubicBezTo>
                        <a:pt x="17892" y="33197"/>
                        <a:pt x="35145" y="15960"/>
                        <a:pt x="56232" y="15960"/>
                      </a:cubicBezTo>
                      <a:cubicBezTo>
                        <a:pt x="77318" y="15960"/>
                        <a:pt x="94571" y="33197"/>
                        <a:pt x="94571" y="54264"/>
                      </a:cubicBezTo>
                      <a:cubicBezTo>
                        <a:pt x="94571" y="68947"/>
                        <a:pt x="86264" y="81715"/>
                        <a:pt x="73484" y="88099"/>
                      </a:cubicBezTo>
                      <a:lnTo>
                        <a:pt x="73484" y="117465"/>
                      </a:lnTo>
                      <a:lnTo>
                        <a:pt x="113741" y="117465"/>
                      </a:lnTo>
                      <a:lnTo>
                        <a:pt x="113741" y="56817"/>
                      </a:lnTo>
                      <a:cubicBezTo>
                        <a:pt x="113741" y="25536"/>
                        <a:pt x="88181" y="0"/>
                        <a:pt x="56871" y="0"/>
                      </a:cubicBezTo>
                      <a:cubicBezTo>
                        <a:pt x="25560" y="0"/>
                        <a:pt x="0" y="25536"/>
                        <a:pt x="0" y="56817"/>
                      </a:cubicBezTo>
                      <a:lnTo>
                        <a:pt x="0" y="118104"/>
                      </a:lnTo>
                      <a:lnTo>
                        <a:pt x="40257" y="118104"/>
                      </a:lnTo>
                      <a:lnTo>
                        <a:pt x="40257" y="88099"/>
                      </a:ln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3" name="Graphic 4">
                  <a:extLst>
                    <a:ext uri="{FF2B5EF4-FFF2-40B4-BE49-F238E27FC236}">
                      <a16:creationId xmlns:a16="http://schemas.microsoft.com/office/drawing/2014/main" id="{E629BB3C-17B7-1B17-80D1-D57624FEEB37}"/>
                    </a:ext>
                  </a:extLst>
                </p:cNvPr>
                <p:cNvSpPr/>
                <p:nvPr/>
              </p:nvSpPr>
              <p:spPr>
                <a:xfrm>
                  <a:off x="8417464" y="2586952"/>
                  <a:ext cx="8306" cy="25535"/>
                </a:xfrm>
                <a:custGeom>
                  <a:avLst/>
                  <a:gdLst>
                    <a:gd name="connsiteX0" fmla="*/ 7668 w 8306"/>
                    <a:gd name="connsiteY0" fmla="*/ 0 h 25535"/>
                    <a:gd name="connsiteX1" fmla="*/ 3834 w 8306"/>
                    <a:gd name="connsiteY1" fmla="*/ 0 h 25535"/>
                    <a:gd name="connsiteX2" fmla="*/ 3834 w 8306"/>
                    <a:gd name="connsiteY2" fmla="*/ 0 h 25535"/>
                    <a:gd name="connsiteX3" fmla="*/ 3834 w 8306"/>
                    <a:gd name="connsiteY3" fmla="*/ 0 h 25535"/>
                    <a:gd name="connsiteX4" fmla="*/ 0 w 8306"/>
                    <a:gd name="connsiteY4" fmla="*/ 0 h 25535"/>
                    <a:gd name="connsiteX5" fmla="*/ 0 w 8306"/>
                    <a:gd name="connsiteY5" fmla="*/ 25536 h 25535"/>
                    <a:gd name="connsiteX6" fmla="*/ 8306 w 8306"/>
                    <a:gd name="connsiteY6" fmla="*/ 25536 h 25535"/>
                    <a:gd name="connsiteX7" fmla="*/ 8306 w 8306"/>
                    <a:gd name="connsiteY7" fmla="*/ 0 h 2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6" h="25535">
                      <a:moveTo>
                        <a:pt x="7668" y="0"/>
                      </a:moveTo>
                      <a:cubicBezTo>
                        <a:pt x="6390" y="0"/>
                        <a:pt x="5111" y="0"/>
                        <a:pt x="3834" y="0"/>
                      </a:cubicBezTo>
                      <a:cubicBezTo>
                        <a:pt x="3834" y="0"/>
                        <a:pt x="3834" y="0"/>
                        <a:pt x="3834" y="0"/>
                      </a:cubicBezTo>
                      <a:cubicBezTo>
                        <a:pt x="3834" y="0"/>
                        <a:pt x="3834" y="0"/>
                        <a:pt x="3834" y="0"/>
                      </a:cubicBezTo>
                      <a:cubicBezTo>
                        <a:pt x="2555" y="0"/>
                        <a:pt x="1278" y="0"/>
                        <a:pt x="0" y="0"/>
                      </a:cubicBezTo>
                      <a:lnTo>
                        <a:pt x="0" y="25536"/>
                      </a:lnTo>
                      <a:lnTo>
                        <a:pt x="8306" y="25536"/>
                      </a:lnTo>
                      <a:lnTo>
                        <a:pt x="8306" y="0"/>
                      </a:ln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24" name="Graphic 4">
                  <a:extLst>
                    <a:ext uri="{FF2B5EF4-FFF2-40B4-BE49-F238E27FC236}">
                      <a16:creationId xmlns:a16="http://schemas.microsoft.com/office/drawing/2014/main" id="{858492B0-EE4D-7B26-AAA6-5FBEAC82149D}"/>
                    </a:ext>
                  </a:extLst>
                </p:cNvPr>
                <p:cNvSpPr/>
                <p:nvPr/>
              </p:nvSpPr>
              <p:spPr>
                <a:xfrm>
                  <a:off x="8355481" y="2624617"/>
                  <a:ext cx="130354" cy="29366"/>
                </a:xfrm>
                <a:custGeom>
                  <a:avLst/>
                  <a:gdLst>
                    <a:gd name="connsiteX0" fmla="*/ 76040 w 130354"/>
                    <a:gd name="connsiteY0" fmla="*/ 0 h 29366"/>
                    <a:gd name="connsiteX1" fmla="*/ 54953 w 130354"/>
                    <a:gd name="connsiteY1" fmla="*/ 0 h 29366"/>
                    <a:gd name="connsiteX2" fmla="*/ 1917 w 130354"/>
                    <a:gd name="connsiteY2" fmla="*/ 0 h 29366"/>
                    <a:gd name="connsiteX3" fmla="*/ 0 w 130354"/>
                    <a:gd name="connsiteY3" fmla="*/ 0 h 29366"/>
                    <a:gd name="connsiteX4" fmla="*/ 0 w 130354"/>
                    <a:gd name="connsiteY4" fmla="*/ 29366 h 29366"/>
                    <a:gd name="connsiteX5" fmla="*/ 130355 w 130354"/>
                    <a:gd name="connsiteY5" fmla="*/ 29366 h 29366"/>
                    <a:gd name="connsiteX6" fmla="*/ 130355 w 130354"/>
                    <a:gd name="connsiteY6" fmla="*/ 0 h 29366"/>
                    <a:gd name="connsiteX7" fmla="*/ 128438 w 130354"/>
                    <a:gd name="connsiteY7" fmla="*/ 0 h 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54" h="29366">
                      <a:moveTo>
                        <a:pt x="76040" y="0"/>
                      </a:moveTo>
                      <a:lnTo>
                        <a:pt x="54953" y="0"/>
                      </a:lnTo>
                      <a:lnTo>
                        <a:pt x="1917" y="0"/>
                      </a:lnTo>
                      <a:lnTo>
                        <a:pt x="0" y="0"/>
                      </a:lnTo>
                      <a:lnTo>
                        <a:pt x="0" y="29366"/>
                      </a:lnTo>
                      <a:lnTo>
                        <a:pt x="130355" y="29366"/>
                      </a:lnTo>
                      <a:lnTo>
                        <a:pt x="130355" y="0"/>
                      </a:lnTo>
                      <a:lnTo>
                        <a:pt x="128438" y="0"/>
                      </a:ln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grpSp>
          <p:sp>
            <p:nvSpPr>
              <p:cNvPr id="93" name="Graphic 4">
                <a:extLst>
                  <a:ext uri="{FF2B5EF4-FFF2-40B4-BE49-F238E27FC236}">
                    <a16:creationId xmlns:a16="http://schemas.microsoft.com/office/drawing/2014/main" id="{F52C0BDE-D9A0-D378-DCBF-44528DB5F94D}"/>
                  </a:ext>
                </a:extLst>
              </p:cNvPr>
              <p:cNvSpPr/>
              <p:nvPr/>
            </p:nvSpPr>
            <p:spPr>
              <a:xfrm>
                <a:off x="3216779" y="6063148"/>
                <a:ext cx="414688" cy="414297"/>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81791 w 361670"/>
                  <a:gd name="connsiteY5" fmla="*/ 100229 h 361333"/>
                  <a:gd name="connsiteX6" fmla="*/ 108629 w 361670"/>
                  <a:gd name="connsiteY6" fmla="*/ 87461 h 361333"/>
                  <a:gd name="connsiteX7" fmla="*/ 133550 w 361670"/>
                  <a:gd name="connsiteY7" fmla="*/ 97037 h 361333"/>
                  <a:gd name="connsiteX8" fmla="*/ 158471 w 361670"/>
                  <a:gd name="connsiteY8" fmla="*/ 87461 h 361333"/>
                  <a:gd name="connsiteX9" fmla="*/ 185308 w 361670"/>
                  <a:gd name="connsiteY9" fmla="*/ 100229 h 361333"/>
                  <a:gd name="connsiteX10" fmla="*/ 183391 w 361670"/>
                  <a:gd name="connsiteY10" fmla="*/ 154492 h 361333"/>
                  <a:gd name="connsiteX11" fmla="*/ 138662 w 361670"/>
                  <a:gd name="connsiteY11" fmla="*/ 199180 h 361333"/>
                  <a:gd name="connsiteX12" fmla="*/ 134189 w 361670"/>
                  <a:gd name="connsiteY12" fmla="*/ 201095 h 361333"/>
                  <a:gd name="connsiteX13" fmla="*/ 129716 w 361670"/>
                  <a:gd name="connsiteY13" fmla="*/ 199180 h 361333"/>
                  <a:gd name="connsiteX14" fmla="*/ 84986 w 361670"/>
                  <a:gd name="connsiteY14" fmla="*/ 155131 h 361333"/>
                  <a:gd name="connsiteX15" fmla="*/ 81791 w 361670"/>
                  <a:gd name="connsiteY15" fmla="*/ 100229 h 361333"/>
                  <a:gd name="connsiteX16" fmla="*/ 299688 w 361670"/>
                  <a:gd name="connsiteY16" fmla="*/ 238761 h 361333"/>
                  <a:gd name="connsiteX17" fmla="*/ 297132 w 361670"/>
                  <a:gd name="connsiteY17" fmla="*/ 238761 h 361333"/>
                  <a:gd name="connsiteX18" fmla="*/ 275407 w 361670"/>
                  <a:gd name="connsiteY18" fmla="*/ 245145 h 361333"/>
                  <a:gd name="connsiteX19" fmla="*/ 229399 w 361670"/>
                  <a:gd name="connsiteY19" fmla="*/ 275788 h 361333"/>
                  <a:gd name="connsiteX20" fmla="*/ 200005 w 361670"/>
                  <a:gd name="connsiteY20" fmla="*/ 284726 h 361333"/>
                  <a:gd name="connsiteX21" fmla="*/ 145691 w 361670"/>
                  <a:gd name="connsiteY21" fmla="*/ 284726 h 361333"/>
                  <a:gd name="connsiteX22" fmla="*/ 127799 w 361670"/>
                  <a:gd name="connsiteY22" fmla="*/ 280895 h 361333"/>
                  <a:gd name="connsiteX23" fmla="*/ 64538 w 361670"/>
                  <a:gd name="connsiteY23" fmla="*/ 252806 h 361333"/>
                  <a:gd name="connsiteX24" fmla="*/ 56871 w 361670"/>
                  <a:gd name="connsiteY24" fmla="*/ 236207 h 361333"/>
                  <a:gd name="connsiteX25" fmla="*/ 81152 w 361670"/>
                  <a:gd name="connsiteY25" fmla="*/ 221524 h 361333"/>
                  <a:gd name="connsiteX26" fmla="*/ 81791 w 361670"/>
                  <a:gd name="connsiteY26" fmla="*/ 221524 h 361333"/>
                  <a:gd name="connsiteX27" fmla="*/ 139940 w 361670"/>
                  <a:gd name="connsiteY27" fmla="*/ 235569 h 361333"/>
                  <a:gd name="connsiteX28" fmla="*/ 148247 w 361670"/>
                  <a:gd name="connsiteY28" fmla="*/ 225355 h 361333"/>
                  <a:gd name="connsiteX29" fmla="*/ 178279 w 361670"/>
                  <a:gd name="connsiteY29" fmla="*/ 210033 h 361333"/>
                  <a:gd name="connsiteX30" fmla="*/ 233872 w 361670"/>
                  <a:gd name="connsiteY30" fmla="*/ 166622 h 361333"/>
                  <a:gd name="connsiteX31" fmla="*/ 297132 w 361670"/>
                  <a:gd name="connsiteY31" fmla="*/ 166622 h 361333"/>
                  <a:gd name="connsiteX32" fmla="*/ 303522 w 361670"/>
                  <a:gd name="connsiteY32" fmla="*/ 173006 h 361333"/>
                  <a:gd name="connsiteX33" fmla="*/ 297132 w 361670"/>
                  <a:gd name="connsiteY33" fmla="*/ 179390 h 361333"/>
                  <a:gd name="connsiteX34" fmla="*/ 234511 w 361670"/>
                  <a:gd name="connsiteY34" fmla="*/ 179390 h 361333"/>
                  <a:gd name="connsiteX35" fmla="*/ 189142 w 361670"/>
                  <a:gd name="connsiteY35" fmla="*/ 218332 h 361333"/>
                  <a:gd name="connsiteX36" fmla="*/ 185947 w 361670"/>
                  <a:gd name="connsiteY36" fmla="*/ 221524 h 361333"/>
                  <a:gd name="connsiteX37" fmla="*/ 156553 w 361670"/>
                  <a:gd name="connsiteY37" fmla="*/ 236207 h 361333"/>
                  <a:gd name="connsiteX38" fmla="*/ 149525 w 361670"/>
                  <a:gd name="connsiteY38" fmla="*/ 248337 h 361333"/>
                  <a:gd name="connsiteX39" fmla="*/ 150164 w 361670"/>
                  <a:gd name="connsiteY39" fmla="*/ 251529 h 361333"/>
                  <a:gd name="connsiteX40" fmla="*/ 154637 w 361670"/>
                  <a:gd name="connsiteY40" fmla="*/ 250891 h 361333"/>
                  <a:gd name="connsiteX41" fmla="*/ 189781 w 361670"/>
                  <a:gd name="connsiteY41" fmla="*/ 243230 h 361333"/>
                  <a:gd name="connsiteX42" fmla="*/ 202561 w 361670"/>
                  <a:gd name="connsiteY42" fmla="*/ 236846 h 361333"/>
                  <a:gd name="connsiteX43" fmla="*/ 224926 w 361670"/>
                  <a:gd name="connsiteY43" fmla="*/ 219609 h 361333"/>
                  <a:gd name="connsiteX44" fmla="*/ 233872 w 361670"/>
                  <a:gd name="connsiteY44" fmla="*/ 220886 h 361333"/>
                  <a:gd name="connsiteX45" fmla="*/ 232594 w 361670"/>
                  <a:gd name="connsiteY45" fmla="*/ 229823 h 361333"/>
                  <a:gd name="connsiteX46" fmla="*/ 210229 w 361670"/>
                  <a:gd name="connsiteY46" fmla="*/ 247060 h 361333"/>
                  <a:gd name="connsiteX47" fmla="*/ 192337 w 361670"/>
                  <a:gd name="connsiteY47" fmla="*/ 255359 h 361333"/>
                  <a:gd name="connsiteX48" fmla="*/ 157832 w 361670"/>
                  <a:gd name="connsiteY48" fmla="*/ 263020 h 361333"/>
                  <a:gd name="connsiteX49" fmla="*/ 150803 w 361670"/>
                  <a:gd name="connsiteY49" fmla="*/ 264297 h 361333"/>
                  <a:gd name="connsiteX50" fmla="*/ 138662 w 361670"/>
                  <a:gd name="connsiteY50" fmla="*/ 257275 h 361333"/>
                  <a:gd name="connsiteX51" fmla="*/ 136745 w 361670"/>
                  <a:gd name="connsiteY51" fmla="*/ 248975 h 361333"/>
                  <a:gd name="connsiteX52" fmla="*/ 79235 w 361670"/>
                  <a:gd name="connsiteY52" fmla="*/ 234931 h 361333"/>
                  <a:gd name="connsiteX53" fmla="*/ 69011 w 361670"/>
                  <a:gd name="connsiteY53" fmla="*/ 240676 h 361333"/>
                  <a:gd name="connsiteX54" fmla="*/ 70289 w 361670"/>
                  <a:gd name="connsiteY54" fmla="*/ 241953 h 361333"/>
                  <a:gd name="connsiteX55" fmla="*/ 132911 w 361670"/>
                  <a:gd name="connsiteY55" fmla="*/ 270043 h 361333"/>
                  <a:gd name="connsiteX56" fmla="*/ 145691 w 361670"/>
                  <a:gd name="connsiteY56" fmla="*/ 272596 h 361333"/>
                  <a:gd name="connsiteX57" fmla="*/ 200005 w 361670"/>
                  <a:gd name="connsiteY57" fmla="*/ 272596 h 361333"/>
                  <a:gd name="connsiteX58" fmla="*/ 222370 w 361670"/>
                  <a:gd name="connsiteY58" fmla="*/ 265574 h 361333"/>
                  <a:gd name="connsiteX59" fmla="*/ 268377 w 361670"/>
                  <a:gd name="connsiteY59" fmla="*/ 234931 h 361333"/>
                  <a:gd name="connsiteX60" fmla="*/ 297132 w 361670"/>
                  <a:gd name="connsiteY60" fmla="*/ 225993 h 361333"/>
                  <a:gd name="connsiteX61" fmla="*/ 299688 w 361670"/>
                  <a:gd name="connsiteY61" fmla="*/ 225993 h 361333"/>
                  <a:gd name="connsiteX62" fmla="*/ 306078 w 361670"/>
                  <a:gd name="connsiteY62" fmla="*/ 232377 h 361333"/>
                  <a:gd name="connsiteX63" fmla="*/ 299688 w 361670"/>
                  <a:gd name="connsiteY63" fmla="*/ 238761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1670" h="361333">
                    <a:moveTo>
                      <a:pt x="180835" y="0"/>
                    </a:moveTo>
                    <a:cubicBezTo>
                      <a:pt x="80513" y="0"/>
                      <a:pt x="0" y="81077"/>
                      <a:pt x="0" y="180667"/>
                    </a:cubicBezTo>
                    <a:cubicBezTo>
                      <a:pt x="0" y="280895"/>
                      <a:pt x="81152" y="361333"/>
                      <a:pt x="180835" y="361333"/>
                    </a:cubicBezTo>
                    <a:cubicBezTo>
                      <a:pt x="281157" y="361333"/>
                      <a:pt x="361671" y="280257"/>
                      <a:pt x="361671" y="180667"/>
                    </a:cubicBezTo>
                    <a:cubicBezTo>
                      <a:pt x="361671" y="81077"/>
                      <a:pt x="281157" y="0"/>
                      <a:pt x="180835" y="0"/>
                    </a:cubicBezTo>
                    <a:close/>
                    <a:moveTo>
                      <a:pt x="81791" y="100229"/>
                    </a:moveTo>
                    <a:cubicBezTo>
                      <a:pt x="88820" y="91930"/>
                      <a:pt x="97766" y="87461"/>
                      <a:pt x="108629" y="87461"/>
                    </a:cubicBezTo>
                    <a:cubicBezTo>
                      <a:pt x="117575" y="87461"/>
                      <a:pt x="126521" y="90653"/>
                      <a:pt x="133550" y="97037"/>
                    </a:cubicBezTo>
                    <a:cubicBezTo>
                      <a:pt x="140579" y="90653"/>
                      <a:pt x="149525" y="87461"/>
                      <a:pt x="158471" y="87461"/>
                    </a:cubicBezTo>
                    <a:cubicBezTo>
                      <a:pt x="168695" y="87461"/>
                      <a:pt x="178279" y="92568"/>
                      <a:pt x="185308" y="100229"/>
                    </a:cubicBezTo>
                    <a:cubicBezTo>
                      <a:pt x="198088" y="115550"/>
                      <a:pt x="197449" y="139171"/>
                      <a:pt x="183391" y="154492"/>
                    </a:cubicBezTo>
                    <a:lnTo>
                      <a:pt x="138662" y="199180"/>
                    </a:lnTo>
                    <a:cubicBezTo>
                      <a:pt x="137384" y="200457"/>
                      <a:pt x="136106" y="201095"/>
                      <a:pt x="134189" y="201095"/>
                    </a:cubicBezTo>
                    <a:cubicBezTo>
                      <a:pt x="132272" y="201095"/>
                      <a:pt x="130994" y="200457"/>
                      <a:pt x="129716" y="199180"/>
                    </a:cubicBezTo>
                    <a:lnTo>
                      <a:pt x="84986" y="155131"/>
                    </a:lnTo>
                    <a:cubicBezTo>
                      <a:pt x="69650" y="139171"/>
                      <a:pt x="68372" y="115550"/>
                      <a:pt x="81791" y="100229"/>
                    </a:cubicBezTo>
                    <a:close/>
                    <a:moveTo>
                      <a:pt x="299688" y="238761"/>
                    </a:moveTo>
                    <a:lnTo>
                      <a:pt x="297132" y="238761"/>
                    </a:lnTo>
                    <a:cubicBezTo>
                      <a:pt x="289464" y="238761"/>
                      <a:pt x="281796" y="241315"/>
                      <a:pt x="275407" y="245145"/>
                    </a:cubicBezTo>
                    <a:lnTo>
                      <a:pt x="229399" y="275788"/>
                    </a:lnTo>
                    <a:cubicBezTo>
                      <a:pt x="220453" y="281534"/>
                      <a:pt x="210868" y="284726"/>
                      <a:pt x="200005" y="284726"/>
                    </a:cubicBezTo>
                    <a:lnTo>
                      <a:pt x="145691" y="284726"/>
                    </a:lnTo>
                    <a:cubicBezTo>
                      <a:pt x="139301" y="284726"/>
                      <a:pt x="133550" y="283449"/>
                      <a:pt x="127799" y="280895"/>
                    </a:cubicBezTo>
                    <a:lnTo>
                      <a:pt x="64538" y="252806"/>
                    </a:lnTo>
                    <a:cubicBezTo>
                      <a:pt x="57509" y="249614"/>
                      <a:pt x="54954" y="243230"/>
                      <a:pt x="56871" y="236207"/>
                    </a:cubicBezTo>
                    <a:cubicBezTo>
                      <a:pt x="59427" y="227908"/>
                      <a:pt x="68372" y="220247"/>
                      <a:pt x="81152" y="221524"/>
                    </a:cubicBezTo>
                    <a:cubicBezTo>
                      <a:pt x="81152" y="221524"/>
                      <a:pt x="81791" y="221524"/>
                      <a:pt x="81791" y="221524"/>
                    </a:cubicBezTo>
                    <a:lnTo>
                      <a:pt x="139940" y="235569"/>
                    </a:lnTo>
                    <a:cubicBezTo>
                      <a:pt x="141857" y="231739"/>
                      <a:pt x="145052" y="227908"/>
                      <a:pt x="148247" y="225355"/>
                    </a:cubicBezTo>
                    <a:cubicBezTo>
                      <a:pt x="155915" y="218971"/>
                      <a:pt x="166777" y="214502"/>
                      <a:pt x="178279" y="210033"/>
                    </a:cubicBezTo>
                    <a:cubicBezTo>
                      <a:pt x="183391" y="200457"/>
                      <a:pt x="202561" y="167260"/>
                      <a:pt x="233872" y="166622"/>
                    </a:cubicBezTo>
                    <a:lnTo>
                      <a:pt x="297132" y="166622"/>
                    </a:lnTo>
                    <a:cubicBezTo>
                      <a:pt x="300966" y="166622"/>
                      <a:pt x="303522" y="169176"/>
                      <a:pt x="303522" y="173006"/>
                    </a:cubicBezTo>
                    <a:cubicBezTo>
                      <a:pt x="303522" y="176836"/>
                      <a:pt x="300966" y="179390"/>
                      <a:pt x="297132" y="179390"/>
                    </a:cubicBezTo>
                    <a:lnTo>
                      <a:pt x="234511" y="179390"/>
                    </a:lnTo>
                    <a:cubicBezTo>
                      <a:pt x="207034" y="180667"/>
                      <a:pt x="189142" y="217694"/>
                      <a:pt x="189142" y="218332"/>
                    </a:cubicBezTo>
                    <a:cubicBezTo>
                      <a:pt x="188503" y="219609"/>
                      <a:pt x="187225" y="220886"/>
                      <a:pt x="185947" y="221524"/>
                    </a:cubicBezTo>
                    <a:cubicBezTo>
                      <a:pt x="174445" y="225993"/>
                      <a:pt x="163582" y="230462"/>
                      <a:pt x="156553" y="236207"/>
                    </a:cubicBezTo>
                    <a:cubicBezTo>
                      <a:pt x="152081" y="239399"/>
                      <a:pt x="150164" y="244507"/>
                      <a:pt x="149525" y="248337"/>
                    </a:cubicBezTo>
                    <a:cubicBezTo>
                      <a:pt x="149525" y="250252"/>
                      <a:pt x="149525" y="250891"/>
                      <a:pt x="150164" y="251529"/>
                    </a:cubicBezTo>
                    <a:cubicBezTo>
                      <a:pt x="150164" y="251529"/>
                      <a:pt x="151442" y="252167"/>
                      <a:pt x="154637" y="250891"/>
                    </a:cubicBezTo>
                    <a:lnTo>
                      <a:pt x="189781" y="243230"/>
                    </a:lnTo>
                    <a:cubicBezTo>
                      <a:pt x="194254" y="241953"/>
                      <a:pt x="198727" y="240038"/>
                      <a:pt x="202561" y="236846"/>
                    </a:cubicBezTo>
                    <a:lnTo>
                      <a:pt x="224926" y="219609"/>
                    </a:lnTo>
                    <a:cubicBezTo>
                      <a:pt x="227482" y="217694"/>
                      <a:pt x="231955" y="217694"/>
                      <a:pt x="233872" y="220886"/>
                    </a:cubicBezTo>
                    <a:cubicBezTo>
                      <a:pt x="235789" y="223439"/>
                      <a:pt x="235789" y="227908"/>
                      <a:pt x="232594" y="229823"/>
                    </a:cubicBezTo>
                    <a:lnTo>
                      <a:pt x="210229" y="247060"/>
                    </a:lnTo>
                    <a:cubicBezTo>
                      <a:pt x="205117" y="250891"/>
                      <a:pt x="198727" y="254083"/>
                      <a:pt x="192337" y="255359"/>
                    </a:cubicBezTo>
                    <a:lnTo>
                      <a:pt x="157832" y="263020"/>
                    </a:lnTo>
                    <a:cubicBezTo>
                      <a:pt x="155276" y="263659"/>
                      <a:pt x="152720" y="264297"/>
                      <a:pt x="150803" y="264297"/>
                    </a:cubicBezTo>
                    <a:cubicBezTo>
                      <a:pt x="143135" y="264297"/>
                      <a:pt x="139301" y="259190"/>
                      <a:pt x="138662" y="257275"/>
                    </a:cubicBezTo>
                    <a:cubicBezTo>
                      <a:pt x="137384" y="254721"/>
                      <a:pt x="136745" y="252167"/>
                      <a:pt x="136745" y="248975"/>
                    </a:cubicBezTo>
                    <a:lnTo>
                      <a:pt x="79235" y="234931"/>
                    </a:lnTo>
                    <a:cubicBezTo>
                      <a:pt x="73484" y="234292"/>
                      <a:pt x="69650" y="238123"/>
                      <a:pt x="69011" y="240676"/>
                    </a:cubicBezTo>
                    <a:cubicBezTo>
                      <a:pt x="69011" y="241315"/>
                      <a:pt x="69011" y="241315"/>
                      <a:pt x="70289" y="241953"/>
                    </a:cubicBezTo>
                    <a:lnTo>
                      <a:pt x="132911" y="270043"/>
                    </a:lnTo>
                    <a:cubicBezTo>
                      <a:pt x="136745" y="271958"/>
                      <a:pt x="141218" y="272596"/>
                      <a:pt x="145691" y="272596"/>
                    </a:cubicBezTo>
                    <a:lnTo>
                      <a:pt x="200005" y="272596"/>
                    </a:lnTo>
                    <a:cubicBezTo>
                      <a:pt x="207673" y="272596"/>
                      <a:pt x="215341" y="270043"/>
                      <a:pt x="222370" y="265574"/>
                    </a:cubicBezTo>
                    <a:lnTo>
                      <a:pt x="268377" y="234931"/>
                    </a:lnTo>
                    <a:cubicBezTo>
                      <a:pt x="276684" y="229185"/>
                      <a:pt x="286908" y="225993"/>
                      <a:pt x="297132" y="225993"/>
                    </a:cubicBezTo>
                    <a:lnTo>
                      <a:pt x="299688" y="225993"/>
                    </a:lnTo>
                    <a:cubicBezTo>
                      <a:pt x="303522" y="225993"/>
                      <a:pt x="306078" y="228547"/>
                      <a:pt x="306078" y="232377"/>
                    </a:cubicBezTo>
                    <a:cubicBezTo>
                      <a:pt x="306078" y="236207"/>
                      <a:pt x="303522" y="238761"/>
                      <a:pt x="299688" y="238761"/>
                    </a:cubicBezTo>
                    <a:close/>
                  </a:path>
                </a:pathLst>
              </a:custGeom>
              <a:solidFill>
                <a:schemeClr val="bg1"/>
              </a:solid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grpSp>
            <p:nvGrpSpPr>
              <p:cNvPr id="94" name="Graphic 4">
                <a:extLst>
                  <a:ext uri="{FF2B5EF4-FFF2-40B4-BE49-F238E27FC236}">
                    <a16:creationId xmlns:a16="http://schemas.microsoft.com/office/drawing/2014/main" id="{387DA541-5067-6A17-7108-0977602300C5}"/>
                  </a:ext>
                </a:extLst>
              </p:cNvPr>
              <p:cNvGrpSpPr/>
              <p:nvPr/>
            </p:nvGrpSpPr>
            <p:grpSpPr>
              <a:xfrm>
                <a:off x="2683615" y="6361509"/>
                <a:ext cx="414694" cy="414312"/>
                <a:chOff x="4046108" y="3824168"/>
                <a:chExt cx="361670" cy="361333"/>
              </a:xfrm>
              <a:solidFill>
                <a:schemeClr val="bg1"/>
              </a:solidFill>
            </p:grpSpPr>
            <p:sp>
              <p:nvSpPr>
                <p:cNvPr id="109" name="Graphic 4">
                  <a:extLst>
                    <a:ext uri="{FF2B5EF4-FFF2-40B4-BE49-F238E27FC236}">
                      <a16:creationId xmlns:a16="http://schemas.microsoft.com/office/drawing/2014/main" id="{20AFE01F-703E-812A-9BA7-D79FE8E3554D}"/>
                    </a:ext>
                  </a:extLst>
                </p:cNvPr>
                <p:cNvSpPr/>
                <p:nvPr/>
              </p:nvSpPr>
              <p:spPr>
                <a:xfrm>
                  <a:off x="4101602" y="3998450"/>
                  <a:ext cx="13614" cy="13504"/>
                </a:xfrm>
                <a:custGeom>
                  <a:avLst/>
                  <a:gdLst>
                    <a:gd name="connsiteX0" fmla="*/ 7766 w 13614"/>
                    <a:gd name="connsiteY0" fmla="*/ 0 h 13504"/>
                    <a:gd name="connsiteX1" fmla="*/ 6488 w 13614"/>
                    <a:gd name="connsiteY1" fmla="*/ 0 h 13504"/>
                    <a:gd name="connsiteX2" fmla="*/ 2654 w 13614"/>
                    <a:gd name="connsiteY2" fmla="*/ 1277 h 13504"/>
                    <a:gd name="connsiteX3" fmla="*/ 98 w 13614"/>
                    <a:gd name="connsiteY3" fmla="*/ 5745 h 13504"/>
                    <a:gd name="connsiteX4" fmla="*/ 5849 w 13614"/>
                    <a:gd name="connsiteY4" fmla="*/ 13406 h 13504"/>
                    <a:gd name="connsiteX5" fmla="*/ 13517 w 13614"/>
                    <a:gd name="connsiteY5" fmla="*/ 7661 h 13504"/>
                    <a:gd name="connsiteX6" fmla="*/ 7766 w 13614"/>
                    <a:gd name="connsiteY6" fmla="*/ 0 h 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4" h="13504">
                      <a:moveTo>
                        <a:pt x="7766" y="0"/>
                      </a:moveTo>
                      <a:cubicBezTo>
                        <a:pt x="7127" y="0"/>
                        <a:pt x="7127" y="0"/>
                        <a:pt x="6488" y="0"/>
                      </a:cubicBezTo>
                      <a:cubicBezTo>
                        <a:pt x="5210" y="0"/>
                        <a:pt x="3932" y="638"/>
                        <a:pt x="2654" y="1277"/>
                      </a:cubicBezTo>
                      <a:cubicBezTo>
                        <a:pt x="1376" y="2553"/>
                        <a:pt x="98" y="3830"/>
                        <a:pt x="98" y="5745"/>
                      </a:cubicBezTo>
                      <a:cubicBezTo>
                        <a:pt x="-541" y="9576"/>
                        <a:pt x="2015" y="12768"/>
                        <a:pt x="5849" y="13406"/>
                      </a:cubicBezTo>
                      <a:cubicBezTo>
                        <a:pt x="9683" y="14045"/>
                        <a:pt x="12878" y="11491"/>
                        <a:pt x="13517" y="7661"/>
                      </a:cubicBezTo>
                      <a:cubicBezTo>
                        <a:pt x="14155" y="3830"/>
                        <a:pt x="11600" y="638"/>
                        <a:pt x="7766" y="0"/>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0" name="Graphic 4">
                  <a:extLst>
                    <a:ext uri="{FF2B5EF4-FFF2-40B4-BE49-F238E27FC236}">
                      <a16:creationId xmlns:a16="http://schemas.microsoft.com/office/drawing/2014/main" id="{41BEA0B1-0545-E13F-D27C-CA3E67B8E855}"/>
                    </a:ext>
                  </a:extLst>
                </p:cNvPr>
                <p:cNvSpPr/>
                <p:nvPr/>
              </p:nvSpPr>
              <p:spPr>
                <a:xfrm>
                  <a:off x="4136845" y="4082719"/>
                  <a:ext cx="13717" cy="13406"/>
                </a:xfrm>
                <a:custGeom>
                  <a:avLst/>
                  <a:gdLst>
                    <a:gd name="connsiteX0" fmla="*/ 6390 w 13717"/>
                    <a:gd name="connsiteY0" fmla="*/ 0 h 13406"/>
                    <a:gd name="connsiteX1" fmla="*/ 2556 w 13717"/>
                    <a:gd name="connsiteY1" fmla="*/ 1276 h 13406"/>
                    <a:gd name="connsiteX2" fmla="*/ 0 w 13717"/>
                    <a:gd name="connsiteY2" fmla="*/ 5745 h 13406"/>
                    <a:gd name="connsiteX3" fmla="*/ 1278 w 13717"/>
                    <a:gd name="connsiteY3" fmla="*/ 10852 h 13406"/>
                    <a:gd name="connsiteX4" fmla="*/ 5751 w 13717"/>
                    <a:gd name="connsiteY4" fmla="*/ 13406 h 13406"/>
                    <a:gd name="connsiteX5" fmla="*/ 10863 w 13717"/>
                    <a:gd name="connsiteY5" fmla="*/ 12129 h 13406"/>
                    <a:gd name="connsiteX6" fmla="*/ 12141 w 13717"/>
                    <a:gd name="connsiteY6" fmla="*/ 2553 h 13406"/>
                    <a:gd name="connsiteX7" fmla="*/ 6390 w 13717"/>
                    <a:gd name="connsiteY7" fmla="*/ 0 h 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 h="13406">
                      <a:moveTo>
                        <a:pt x="6390" y="0"/>
                      </a:moveTo>
                      <a:cubicBezTo>
                        <a:pt x="5112" y="0"/>
                        <a:pt x="3834" y="638"/>
                        <a:pt x="2556" y="1276"/>
                      </a:cubicBezTo>
                      <a:cubicBezTo>
                        <a:pt x="1278" y="2553"/>
                        <a:pt x="0" y="3830"/>
                        <a:pt x="0" y="5745"/>
                      </a:cubicBezTo>
                      <a:cubicBezTo>
                        <a:pt x="0" y="7660"/>
                        <a:pt x="0" y="8937"/>
                        <a:pt x="1278" y="10852"/>
                      </a:cubicBezTo>
                      <a:cubicBezTo>
                        <a:pt x="2556" y="12129"/>
                        <a:pt x="3834" y="13406"/>
                        <a:pt x="5751" y="13406"/>
                      </a:cubicBezTo>
                      <a:cubicBezTo>
                        <a:pt x="7668" y="13406"/>
                        <a:pt x="8946" y="13406"/>
                        <a:pt x="10863" y="12129"/>
                      </a:cubicBezTo>
                      <a:cubicBezTo>
                        <a:pt x="14058" y="10214"/>
                        <a:pt x="14697" y="5745"/>
                        <a:pt x="12141" y="2553"/>
                      </a:cubicBezTo>
                      <a:cubicBezTo>
                        <a:pt x="10224" y="638"/>
                        <a:pt x="8307" y="0"/>
                        <a:pt x="6390" y="0"/>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1" name="Graphic 4">
                  <a:extLst>
                    <a:ext uri="{FF2B5EF4-FFF2-40B4-BE49-F238E27FC236}">
                      <a16:creationId xmlns:a16="http://schemas.microsoft.com/office/drawing/2014/main" id="{98D8DC9A-78AC-B6AF-BF25-CC58C6B8DEB7}"/>
                    </a:ext>
                  </a:extLst>
                </p:cNvPr>
                <p:cNvSpPr/>
                <p:nvPr/>
              </p:nvSpPr>
              <p:spPr>
                <a:xfrm>
                  <a:off x="4220455" y="4117094"/>
                  <a:ext cx="13614" cy="13602"/>
                </a:xfrm>
                <a:custGeom>
                  <a:avLst/>
                  <a:gdLst>
                    <a:gd name="connsiteX0" fmla="*/ 5849 w 13614"/>
                    <a:gd name="connsiteY0" fmla="*/ 98 h 13602"/>
                    <a:gd name="connsiteX1" fmla="*/ 98 w 13614"/>
                    <a:gd name="connsiteY1" fmla="*/ 7759 h 13602"/>
                    <a:gd name="connsiteX2" fmla="*/ 7766 w 13614"/>
                    <a:gd name="connsiteY2" fmla="*/ 13504 h 13602"/>
                    <a:gd name="connsiteX3" fmla="*/ 13517 w 13614"/>
                    <a:gd name="connsiteY3" fmla="*/ 5843 h 13602"/>
                    <a:gd name="connsiteX4" fmla="*/ 5849 w 13614"/>
                    <a:gd name="connsiteY4" fmla="*/ 98 h 13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4" h="13602">
                      <a:moveTo>
                        <a:pt x="5849" y="98"/>
                      </a:moveTo>
                      <a:cubicBezTo>
                        <a:pt x="2015" y="736"/>
                        <a:pt x="-541" y="3928"/>
                        <a:pt x="98" y="7759"/>
                      </a:cubicBezTo>
                      <a:cubicBezTo>
                        <a:pt x="737" y="11589"/>
                        <a:pt x="3932" y="14143"/>
                        <a:pt x="7766" y="13504"/>
                      </a:cubicBezTo>
                      <a:cubicBezTo>
                        <a:pt x="11600" y="12866"/>
                        <a:pt x="14156" y="9674"/>
                        <a:pt x="13517" y="5843"/>
                      </a:cubicBezTo>
                      <a:cubicBezTo>
                        <a:pt x="12878" y="2013"/>
                        <a:pt x="9683" y="-541"/>
                        <a:pt x="5849" y="98"/>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2" name="Graphic 4">
                  <a:extLst>
                    <a:ext uri="{FF2B5EF4-FFF2-40B4-BE49-F238E27FC236}">
                      <a16:creationId xmlns:a16="http://schemas.microsoft.com/office/drawing/2014/main" id="{E881280B-C95B-5A4A-A9F9-CD9EA9CB6EE3}"/>
                    </a:ext>
                  </a:extLst>
                </p:cNvPr>
                <p:cNvSpPr/>
                <p:nvPr/>
              </p:nvSpPr>
              <p:spPr>
                <a:xfrm>
                  <a:off x="4305758" y="3914820"/>
                  <a:ext cx="13199" cy="13406"/>
                </a:xfrm>
                <a:custGeom>
                  <a:avLst/>
                  <a:gdLst>
                    <a:gd name="connsiteX0" fmla="*/ 1059 w 13199"/>
                    <a:gd name="connsiteY0" fmla="*/ 10853 h 13406"/>
                    <a:gd name="connsiteX1" fmla="*/ 5532 w 13199"/>
                    <a:gd name="connsiteY1" fmla="*/ 13407 h 13406"/>
                    <a:gd name="connsiteX2" fmla="*/ 10644 w 13199"/>
                    <a:gd name="connsiteY2" fmla="*/ 12130 h 13406"/>
                    <a:gd name="connsiteX3" fmla="*/ 13200 w 13199"/>
                    <a:gd name="connsiteY3" fmla="*/ 7661 h 13406"/>
                    <a:gd name="connsiteX4" fmla="*/ 11922 w 13199"/>
                    <a:gd name="connsiteY4" fmla="*/ 2554 h 13406"/>
                    <a:gd name="connsiteX5" fmla="*/ 6810 w 13199"/>
                    <a:gd name="connsiteY5" fmla="*/ 0 h 13406"/>
                    <a:gd name="connsiteX6" fmla="*/ 2976 w 13199"/>
                    <a:gd name="connsiteY6" fmla="*/ 1277 h 13406"/>
                    <a:gd name="connsiteX7" fmla="*/ 420 w 13199"/>
                    <a:gd name="connsiteY7" fmla="*/ 5746 h 13406"/>
                    <a:gd name="connsiteX8" fmla="*/ 1059 w 13199"/>
                    <a:gd name="connsiteY8" fmla="*/ 10853 h 13406"/>
                    <a:gd name="connsiteX9" fmla="*/ 1059 w 13199"/>
                    <a:gd name="connsiteY9" fmla="*/ 10853 h 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9" h="13406">
                      <a:moveTo>
                        <a:pt x="1059" y="10853"/>
                      </a:moveTo>
                      <a:cubicBezTo>
                        <a:pt x="2337" y="12130"/>
                        <a:pt x="3615" y="13407"/>
                        <a:pt x="5532" y="13407"/>
                      </a:cubicBezTo>
                      <a:cubicBezTo>
                        <a:pt x="7449" y="13407"/>
                        <a:pt x="8727" y="13407"/>
                        <a:pt x="10644" y="12130"/>
                      </a:cubicBezTo>
                      <a:cubicBezTo>
                        <a:pt x="11922" y="10853"/>
                        <a:pt x="13200" y="9576"/>
                        <a:pt x="13200" y="7661"/>
                      </a:cubicBezTo>
                      <a:cubicBezTo>
                        <a:pt x="13200" y="5746"/>
                        <a:pt x="13200" y="4469"/>
                        <a:pt x="11922" y="2554"/>
                      </a:cubicBezTo>
                      <a:cubicBezTo>
                        <a:pt x="10644" y="639"/>
                        <a:pt x="8727" y="0"/>
                        <a:pt x="6810" y="0"/>
                      </a:cubicBezTo>
                      <a:cubicBezTo>
                        <a:pt x="5532" y="0"/>
                        <a:pt x="4254" y="639"/>
                        <a:pt x="2976" y="1277"/>
                      </a:cubicBezTo>
                      <a:cubicBezTo>
                        <a:pt x="1698" y="2554"/>
                        <a:pt x="420" y="3831"/>
                        <a:pt x="420" y="5746"/>
                      </a:cubicBezTo>
                      <a:cubicBezTo>
                        <a:pt x="-219" y="7661"/>
                        <a:pt x="-219" y="9576"/>
                        <a:pt x="1059" y="10853"/>
                      </a:cubicBezTo>
                      <a:lnTo>
                        <a:pt x="1059" y="10853"/>
                      </a:ln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3" name="Graphic 4">
                  <a:extLst>
                    <a:ext uri="{FF2B5EF4-FFF2-40B4-BE49-F238E27FC236}">
                      <a16:creationId xmlns:a16="http://schemas.microsoft.com/office/drawing/2014/main" id="{0D036D50-FFD8-71CB-1336-839E378B4CF2}"/>
                    </a:ext>
                  </a:extLst>
                </p:cNvPr>
                <p:cNvSpPr/>
                <p:nvPr/>
              </p:nvSpPr>
              <p:spPr>
                <a:xfrm>
                  <a:off x="4136845" y="3914820"/>
                  <a:ext cx="12779" cy="13705"/>
                </a:xfrm>
                <a:custGeom>
                  <a:avLst/>
                  <a:gdLst>
                    <a:gd name="connsiteX0" fmla="*/ 11502 w 12779"/>
                    <a:gd name="connsiteY0" fmla="*/ 10853 h 13705"/>
                    <a:gd name="connsiteX1" fmla="*/ 11502 w 12779"/>
                    <a:gd name="connsiteY1" fmla="*/ 10853 h 13705"/>
                    <a:gd name="connsiteX2" fmla="*/ 12780 w 12779"/>
                    <a:gd name="connsiteY2" fmla="*/ 5746 h 13705"/>
                    <a:gd name="connsiteX3" fmla="*/ 10224 w 12779"/>
                    <a:gd name="connsiteY3" fmla="*/ 1277 h 13705"/>
                    <a:gd name="connsiteX4" fmla="*/ 6390 w 12779"/>
                    <a:gd name="connsiteY4" fmla="*/ 0 h 13705"/>
                    <a:gd name="connsiteX5" fmla="*/ 1278 w 12779"/>
                    <a:gd name="connsiteY5" fmla="*/ 2554 h 13705"/>
                    <a:gd name="connsiteX6" fmla="*/ 0 w 12779"/>
                    <a:gd name="connsiteY6" fmla="*/ 7661 h 13705"/>
                    <a:gd name="connsiteX7" fmla="*/ 2556 w 12779"/>
                    <a:gd name="connsiteY7" fmla="*/ 12130 h 13705"/>
                    <a:gd name="connsiteX8" fmla="*/ 11502 w 12779"/>
                    <a:gd name="connsiteY8" fmla="*/ 10853 h 1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9" h="13705">
                      <a:moveTo>
                        <a:pt x="11502" y="10853"/>
                      </a:moveTo>
                      <a:lnTo>
                        <a:pt x="11502" y="10853"/>
                      </a:lnTo>
                      <a:cubicBezTo>
                        <a:pt x="12780" y="9576"/>
                        <a:pt x="12780" y="7661"/>
                        <a:pt x="12780" y="5746"/>
                      </a:cubicBezTo>
                      <a:cubicBezTo>
                        <a:pt x="12780" y="3831"/>
                        <a:pt x="11502" y="2554"/>
                        <a:pt x="10224" y="1277"/>
                      </a:cubicBezTo>
                      <a:cubicBezTo>
                        <a:pt x="8946" y="639"/>
                        <a:pt x="7668" y="0"/>
                        <a:pt x="6390" y="0"/>
                      </a:cubicBezTo>
                      <a:cubicBezTo>
                        <a:pt x="4473" y="0"/>
                        <a:pt x="2556" y="639"/>
                        <a:pt x="1278" y="2554"/>
                      </a:cubicBezTo>
                      <a:cubicBezTo>
                        <a:pt x="0" y="3831"/>
                        <a:pt x="0" y="5746"/>
                        <a:pt x="0" y="7661"/>
                      </a:cubicBezTo>
                      <a:cubicBezTo>
                        <a:pt x="0" y="9576"/>
                        <a:pt x="1278" y="10853"/>
                        <a:pt x="2556" y="12130"/>
                      </a:cubicBezTo>
                      <a:cubicBezTo>
                        <a:pt x="5112" y="14683"/>
                        <a:pt x="9585" y="14045"/>
                        <a:pt x="11502" y="10853"/>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4" name="Graphic 4">
                  <a:extLst>
                    <a:ext uri="{FF2B5EF4-FFF2-40B4-BE49-F238E27FC236}">
                      <a16:creationId xmlns:a16="http://schemas.microsoft.com/office/drawing/2014/main" id="{D72A2EC8-0870-8B1B-C896-4645131B6D37}"/>
                    </a:ext>
                  </a:extLst>
                </p:cNvPr>
                <p:cNvSpPr/>
                <p:nvPr/>
              </p:nvSpPr>
              <p:spPr>
                <a:xfrm>
                  <a:off x="4220455" y="3879708"/>
                  <a:ext cx="13614" cy="13504"/>
                </a:xfrm>
                <a:custGeom>
                  <a:avLst/>
                  <a:gdLst>
                    <a:gd name="connsiteX0" fmla="*/ 13517 w 13614"/>
                    <a:gd name="connsiteY0" fmla="*/ 7661 h 13504"/>
                    <a:gd name="connsiteX1" fmla="*/ 7766 w 13614"/>
                    <a:gd name="connsiteY1" fmla="*/ 0 h 13504"/>
                    <a:gd name="connsiteX2" fmla="*/ 6488 w 13614"/>
                    <a:gd name="connsiteY2" fmla="*/ 0 h 13504"/>
                    <a:gd name="connsiteX3" fmla="*/ 98 w 13614"/>
                    <a:gd name="connsiteY3" fmla="*/ 5746 h 13504"/>
                    <a:gd name="connsiteX4" fmla="*/ 5849 w 13614"/>
                    <a:gd name="connsiteY4" fmla="*/ 13407 h 13504"/>
                    <a:gd name="connsiteX5" fmla="*/ 13517 w 13614"/>
                    <a:gd name="connsiteY5" fmla="*/ 7661 h 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4" h="13504">
                      <a:moveTo>
                        <a:pt x="13517" y="7661"/>
                      </a:moveTo>
                      <a:cubicBezTo>
                        <a:pt x="14156" y="3831"/>
                        <a:pt x="11600" y="639"/>
                        <a:pt x="7766" y="0"/>
                      </a:cubicBezTo>
                      <a:cubicBezTo>
                        <a:pt x="7127" y="0"/>
                        <a:pt x="7127" y="0"/>
                        <a:pt x="6488" y="0"/>
                      </a:cubicBezTo>
                      <a:cubicBezTo>
                        <a:pt x="3293" y="0"/>
                        <a:pt x="737" y="2554"/>
                        <a:pt x="98" y="5746"/>
                      </a:cubicBezTo>
                      <a:cubicBezTo>
                        <a:pt x="-541" y="9576"/>
                        <a:pt x="2015" y="12768"/>
                        <a:pt x="5849" y="13407"/>
                      </a:cubicBezTo>
                      <a:cubicBezTo>
                        <a:pt x="9683" y="14045"/>
                        <a:pt x="12878" y="11491"/>
                        <a:pt x="13517" y="7661"/>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5" name="Graphic 4">
                  <a:extLst>
                    <a:ext uri="{FF2B5EF4-FFF2-40B4-BE49-F238E27FC236}">
                      <a16:creationId xmlns:a16="http://schemas.microsoft.com/office/drawing/2014/main" id="{D0A5ADE6-4192-243E-4360-CC8DE1A01F4F}"/>
                    </a:ext>
                  </a:extLst>
                </p:cNvPr>
                <p:cNvSpPr/>
                <p:nvPr/>
              </p:nvSpPr>
              <p:spPr>
                <a:xfrm>
                  <a:off x="4186047" y="3960785"/>
                  <a:ext cx="76679" cy="94482"/>
                </a:xfrm>
                <a:custGeom>
                  <a:avLst/>
                  <a:gdLst>
                    <a:gd name="connsiteX0" fmla="*/ 38979 w 76679"/>
                    <a:gd name="connsiteY0" fmla="*/ 0 h 94482"/>
                    <a:gd name="connsiteX1" fmla="*/ 20448 w 76679"/>
                    <a:gd name="connsiteY1" fmla="*/ 11491 h 94482"/>
                    <a:gd name="connsiteX2" fmla="*/ 0 w 76679"/>
                    <a:gd name="connsiteY2" fmla="*/ 15322 h 94482"/>
                    <a:gd name="connsiteX3" fmla="*/ 639 w 76679"/>
                    <a:gd name="connsiteY3" fmla="*/ 41496 h 94482"/>
                    <a:gd name="connsiteX4" fmla="*/ 15975 w 76679"/>
                    <a:gd name="connsiteY4" fmla="*/ 77885 h 94482"/>
                    <a:gd name="connsiteX5" fmla="*/ 16614 w 76679"/>
                    <a:gd name="connsiteY5" fmla="*/ 78523 h 94482"/>
                    <a:gd name="connsiteX6" fmla="*/ 39618 w 76679"/>
                    <a:gd name="connsiteY6" fmla="*/ 94483 h 94482"/>
                    <a:gd name="connsiteX7" fmla="*/ 60704 w 76679"/>
                    <a:gd name="connsiteY7" fmla="*/ 79162 h 94482"/>
                    <a:gd name="connsiteX8" fmla="*/ 63899 w 76679"/>
                    <a:gd name="connsiteY8" fmla="*/ 75331 h 94482"/>
                    <a:gd name="connsiteX9" fmla="*/ 76679 w 76679"/>
                    <a:gd name="connsiteY9" fmla="*/ 41496 h 94482"/>
                    <a:gd name="connsiteX10" fmla="*/ 76679 w 76679"/>
                    <a:gd name="connsiteY10" fmla="*/ 14045 h 94482"/>
                    <a:gd name="connsiteX11" fmla="*/ 55593 w 76679"/>
                    <a:gd name="connsiteY11" fmla="*/ 9576 h 94482"/>
                    <a:gd name="connsiteX12" fmla="*/ 38979 w 76679"/>
                    <a:gd name="connsiteY12" fmla="*/ 0 h 94482"/>
                    <a:gd name="connsiteX13" fmla="*/ 58788 w 76679"/>
                    <a:gd name="connsiteY13" fmla="*/ 48519 h 94482"/>
                    <a:gd name="connsiteX14" fmla="*/ 54314 w 76679"/>
                    <a:gd name="connsiteY14" fmla="*/ 52987 h 94482"/>
                    <a:gd name="connsiteX15" fmla="*/ 39618 w 76679"/>
                    <a:gd name="connsiteY15" fmla="*/ 68309 h 94482"/>
                    <a:gd name="connsiteX16" fmla="*/ 38340 w 76679"/>
                    <a:gd name="connsiteY16" fmla="*/ 68947 h 94482"/>
                    <a:gd name="connsiteX17" fmla="*/ 38340 w 76679"/>
                    <a:gd name="connsiteY17" fmla="*/ 68947 h 94482"/>
                    <a:gd name="connsiteX18" fmla="*/ 38340 w 76679"/>
                    <a:gd name="connsiteY18" fmla="*/ 68947 h 94482"/>
                    <a:gd name="connsiteX19" fmla="*/ 37062 w 76679"/>
                    <a:gd name="connsiteY19" fmla="*/ 68309 h 94482"/>
                    <a:gd name="connsiteX20" fmla="*/ 18531 w 76679"/>
                    <a:gd name="connsiteY20" fmla="*/ 48519 h 94482"/>
                    <a:gd name="connsiteX21" fmla="*/ 18531 w 76679"/>
                    <a:gd name="connsiteY21" fmla="*/ 31282 h 94482"/>
                    <a:gd name="connsiteX22" fmla="*/ 26838 w 76679"/>
                    <a:gd name="connsiteY22" fmla="*/ 27451 h 94482"/>
                    <a:gd name="connsiteX23" fmla="*/ 35145 w 76679"/>
                    <a:gd name="connsiteY23" fmla="*/ 31282 h 94482"/>
                    <a:gd name="connsiteX24" fmla="*/ 38340 w 76679"/>
                    <a:gd name="connsiteY24" fmla="*/ 34474 h 94482"/>
                    <a:gd name="connsiteX25" fmla="*/ 41535 w 76679"/>
                    <a:gd name="connsiteY25" fmla="*/ 31282 h 94482"/>
                    <a:gd name="connsiteX26" fmla="*/ 49842 w 76679"/>
                    <a:gd name="connsiteY26" fmla="*/ 27451 h 94482"/>
                    <a:gd name="connsiteX27" fmla="*/ 58149 w 76679"/>
                    <a:gd name="connsiteY27" fmla="*/ 31282 h 94482"/>
                    <a:gd name="connsiteX28" fmla="*/ 58788 w 76679"/>
                    <a:gd name="connsiteY28" fmla="*/ 48519 h 9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679" h="94482">
                      <a:moveTo>
                        <a:pt x="38979" y="0"/>
                      </a:moveTo>
                      <a:cubicBezTo>
                        <a:pt x="33228" y="5107"/>
                        <a:pt x="26838" y="8938"/>
                        <a:pt x="20448" y="11491"/>
                      </a:cubicBezTo>
                      <a:cubicBezTo>
                        <a:pt x="14058" y="14045"/>
                        <a:pt x="7029" y="15322"/>
                        <a:pt x="0" y="15322"/>
                      </a:cubicBezTo>
                      <a:lnTo>
                        <a:pt x="639" y="41496"/>
                      </a:lnTo>
                      <a:cubicBezTo>
                        <a:pt x="639" y="55541"/>
                        <a:pt x="6390" y="68309"/>
                        <a:pt x="15975" y="77885"/>
                      </a:cubicBezTo>
                      <a:lnTo>
                        <a:pt x="16614" y="78523"/>
                      </a:lnTo>
                      <a:cubicBezTo>
                        <a:pt x="23643" y="84907"/>
                        <a:pt x="30672" y="90014"/>
                        <a:pt x="39618" y="94483"/>
                      </a:cubicBezTo>
                      <a:cubicBezTo>
                        <a:pt x="47286" y="90653"/>
                        <a:pt x="54314" y="84907"/>
                        <a:pt x="60704" y="79162"/>
                      </a:cubicBezTo>
                      <a:cubicBezTo>
                        <a:pt x="61982" y="77885"/>
                        <a:pt x="63261" y="76608"/>
                        <a:pt x="63899" y="75331"/>
                      </a:cubicBezTo>
                      <a:cubicBezTo>
                        <a:pt x="72207" y="66394"/>
                        <a:pt x="76679" y="54264"/>
                        <a:pt x="76679" y="41496"/>
                      </a:cubicBezTo>
                      <a:lnTo>
                        <a:pt x="76679" y="14045"/>
                      </a:lnTo>
                      <a:cubicBezTo>
                        <a:pt x="69650" y="13407"/>
                        <a:pt x="62622" y="12130"/>
                        <a:pt x="55593" y="9576"/>
                      </a:cubicBezTo>
                      <a:cubicBezTo>
                        <a:pt x="49842" y="7023"/>
                        <a:pt x="44091" y="3831"/>
                        <a:pt x="38979" y="0"/>
                      </a:cubicBezTo>
                      <a:close/>
                      <a:moveTo>
                        <a:pt x="58788" y="48519"/>
                      </a:moveTo>
                      <a:lnTo>
                        <a:pt x="54314" y="52987"/>
                      </a:lnTo>
                      <a:lnTo>
                        <a:pt x="39618" y="68309"/>
                      </a:lnTo>
                      <a:cubicBezTo>
                        <a:pt x="39618" y="68947"/>
                        <a:pt x="38979" y="68947"/>
                        <a:pt x="38340" y="68947"/>
                      </a:cubicBezTo>
                      <a:cubicBezTo>
                        <a:pt x="38340" y="68947"/>
                        <a:pt x="38340" y="68947"/>
                        <a:pt x="38340" y="68947"/>
                      </a:cubicBezTo>
                      <a:cubicBezTo>
                        <a:pt x="38340" y="68947"/>
                        <a:pt x="38340" y="68947"/>
                        <a:pt x="38340" y="68947"/>
                      </a:cubicBezTo>
                      <a:cubicBezTo>
                        <a:pt x="37701" y="68947"/>
                        <a:pt x="37701" y="68947"/>
                        <a:pt x="37062" y="68309"/>
                      </a:cubicBezTo>
                      <a:lnTo>
                        <a:pt x="18531" y="48519"/>
                      </a:lnTo>
                      <a:cubicBezTo>
                        <a:pt x="14058" y="43411"/>
                        <a:pt x="14058" y="35751"/>
                        <a:pt x="18531" y="31282"/>
                      </a:cubicBezTo>
                      <a:cubicBezTo>
                        <a:pt x="21087" y="28728"/>
                        <a:pt x="23643" y="27451"/>
                        <a:pt x="26838" y="27451"/>
                      </a:cubicBezTo>
                      <a:cubicBezTo>
                        <a:pt x="30033" y="27451"/>
                        <a:pt x="33228" y="28728"/>
                        <a:pt x="35145" y="31282"/>
                      </a:cubicBezTo>
                      <a:lnTo>
                        <a:pt x="38340" y="34474"/>
                      </a:lnTo>
                      <a:lnTo>
                        <a:pt x="41535" y="31282"/>
                      </a:lnTo>
                      <a:cubicBezTo>
                        <a:pt x="44091" y="28728"/>
                        <a:pt x="46647" y="27451"/>
                        <a:pt x="49842" y="27451"/>
                      </a:cubicBezTo>
                      <a:cubicBezTo>
                        <a:pt x="53037" y="27451"/>
                        <a:pt x="56232" y="28728"/>
                        <a:pt x="58149" y="31282"/>
                      </a:cubicBezTo>
                      <a:cubicBezTo>
                        <a:pt x="63261" y="35751"/>
                        <a:pt x="63261" y="43411"/>
                        <a:pt x="58788" y="48519"/>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6" name="Graphic 4">
                  <a:extLst>
                    <a:ext uri="{FF2B5EF4-FFF2-40B4-BE49-F238E27FC236}">
                      <a16:creationId xmlns:a16="http://schemas.microsoft.com/office/drawing/2014/main" id="{8540B6E2-F500-9C8E-51B6-34AC0C83F558}"/>
                    </a:ext>
                  </a:extLst>
                </p:cNvPr>
                <p:cNvSpPr/>
                <p:nvPr/>
              </p:nvSpPr>
              <p:spPr>
                <a:xfrm>
                  <a:off x="4338669" y="3998450"/>
                  <a:ext cx="13614" cy="13406"/>
                </a:xfrm>
                <a:custGeom>
                  <a:avLst/>
                  <a:gdLst>
                    <a:gd name="connsiteX0" fmla="*/ 7127 w 13614"/>
                    <a:gd name="connsiteY0" fmla="*/ 0 h 13406"/>
                    <a:gd name="connsiteX1" fmla="*/ 5849 w 13614"/>
                    <a:gd name="connsiteY1" fmla="*/ 0 h 13406"/>
                    <a:gd name="connsiteX2" fmla="*/ 98 w 13614"/>
                    <a:gd name="connsiteY2" fmla="*/ 7661 h 13406"/>
                    <a:gd name="connsiteX3" fmla="*/ 7766 w 13614"/>
                    <a:gd name="connsiteY3" fmla="*/ 13406 h 13406"/>
                    <a:gd name="connsiteX4" fmla="*/ 13517 w 13614"/>
                    <a:gd name="connsiteY4" fmla="*/ 5745 h 13406"/>
                    <a:gd name="connsiteX5" fmla="*/ 10961 w 13614"/>
                    <a:gd name="connsiteY5" fmla="*/ 1277 h 13406"/>
                    <a:gd name="connsiteX6" fmla="*/ 7127 w 13614"/>
                    <a:gd name="connsiteY6" fmla="*/ 0 h 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4" h="13406">
                      <a:moveTo>
                        <a:pt x="7127" y="0"/>
                      </a:moveTo>
                      <a:cubicBezTo>
                        <a:pt x="6488" y="0"/>
                        <a:pt x="6488" y="0"/>
                        <a:pt x="5849" y="0"/>
                      </a:cubicBezTo>
                      <a:cubicBezTo>
                        <a:pt x="2015" y="638"/>
                        <a:pt x="-541" y="3830"/>
                        <a:pt x="98" y="7661"/>
                      </a:cubicBezTo>
                      <a:cubicBezTo>
                        <a:pt x="737" y="11491"/>
                        <a:pt x="3932" y="13406"/>
                        <a:pt x="7766" y="13406"/>
                      </a:cubicBezTo>
                      <a:cubicBezTo>
                        <a:pt x="11600" y="12768"/>
                        <a:pt x="14156" y="9576"/>
                        <a:pt x="13517" y="5745"/>
                      </a:cubicBezTo>
                      <a:cubicBezTo>
                        <a:pt x="13517" y="3830"/>
                        <a:pt x="12239" y="2553"/>
                        <a:pt x="10961" y="1277"/>
                      </a:cubicBezTo>
                      <a:cubicBezTo>
                        <a:pt x="9683" y="0"/>
                        <a:pt x="8405" y="0"/>
                        <a:pt x="7127" y="0"/>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7" name="Graphic 4">
                  <a:extLst>
                    <a:ext uri="{FF2B5EF4-FFF2-40B4-BE49-F238E27FC236}">
                      <a16:creationId xmlns:a16="http://schemas.microsoft.com/office/drawing/2014/main" id="{EE2D1BA7-D3BB-A5B8-3452-97448F57561D}"/>
                    </a:ext>
                  </a:extLst>
                </p:cNvPr>
                <p:cNvSpPr/>
                <p:nvPr/>
              </p:nvSpPr>
              <p:spPr>
                <a:xfrm>
                  <a:off x="4046108" y="3824168"/>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20453 w 361670"/>
                    <a:gd name="connsiteY5" fmla="*/ 102144 h 361333"/>
                    <a:gd name="connsiteX6" fmla="*/ 249846 w 361670"/>
                    <a:gd name="connsiteY6" fmla="*/ 107889 h 361333"/>
                    <a:gd name="connsiteX7" fmla="*/ 247291 w 361670"/>
                    <a:gd name="connsiteY7" fmla="*/ 95121 h 361333"/>
                    <a:gd name="connsiteX8" fmla="*/ 254958 w 361670"/>
                    <a:gd name="connsiteY8" fmla="*/ 82353 h 361333"/>
                    <a:gd name="connsiteX9" fmla="*/ 281796 w 361670"/>
                    <a:gd name="connsiteY9" fmla="*/ 86822 h 361333"/>
                    <a:gd name="connsiteX10" fmla="*/ 277323 w 361670"/>
                    <a:gd name="connsiteY10" fmla="*/ 113635 h 361333"/>
                    <a:gd name="connsiteX11" fmla="*/ 265821 w 361670"/>
                    <a:gd name="connsiteY11" fmla="*/ 117465 h 361333"/>
                    <a:gd name="connsiteX12" fmla="*/ 262626 w 361670"/>
                    <a:gd name="connsiteY12" fmla="*/ 117465 h 361333"/>
                    <a:gd name="connsiteX13" fmla="*/ 255597 w 361670"/>
                    <a:gd name="connsiteY13" fmla="*/ 114912 h 361333"/>
                    <a:gd name="connsiteX14" fmla="*/ 260071 w 361670"/>
                    <a:gd name="connsiteY14" fmla="*/ 142363 h 361333"/>
                    <a:gd name="connsiteX15" fmla="*/ 254958 w 361670"/>
                    <a:gd name="connsiteY15" fmla="*/ 145555 h 361333"/>
                    <a:gd name="connsiteX16" fmla="*/ 251763 w 361670"/>
                    <a:gd name="connsiteY16" fmla="*/ 144278 h 361333"/>
                    <a:gd name="connsiteX17" fmla="*/ 249846 w 361670"/>
                    <a:gd name="connsiteY17" fmla="*/ 135340 h 361333"/>
                    <a:gd name="connsiteX18" fmla="*/ 242178 w 361670"/>
                    <a:gd name="connsiteY18" fmla="*/ 118742 h 361333"/>
                    <a:gd name="connsiteX19" fmla="*/ 228121 w 361670"/>
                    <a:gd name="connsiteY19" fmla="*/ 112996 h 361333"/>
                    <a:gd name="connsiteX20" fmla="*/ 219175 w 361670"/>
                    <a:gd name="connsiteY20" fmla="*/ 111720 h 361333"/>
                    <a:gd name="connsiteX21" fmla="*/ 220453 w 361670"/>
                    <a:gd name="connsiteY21" fmla="*/ 102144 h 361333"/>
                    <a:gd name="connsiteX22" fmla="*/ 176362 w 361670"/>
                    <a:gd name="connsiteY22" fmla="*/ 81076 h 361333"/>
                    <a:gd name="connsiteX23" fmla="*/ 162304 w 361670"/>
                    <a:gd name="connsiteY23" fmla="*/ 59371 h 361333"/>
                    <a:gd name="connsiteX24" fmla="*/ 184669 w 361670"/>
                    <a:gd name="connsiteY24" fmla="*/ 43411 h 361333"/>
                    <a:gd name="connsiteX25" fmla="*/ 200644 w 361670"/>
                    <a:gd name="connsiteY25" fmla="*/ 65755 h 361333"/>
                    <a:gd name="connsiteX26" fmla="*/ 185947 w 361670"/>
                    <a:gd name="connsiteY26" fmla="*/ 81715 h 361333"/>
                    <a:gd name="connsiteX27" fmla="*/ 208951 w 361670"/>
                    <a:gd name="connsiteY27" fmla="*/ 97675 h 361333"/>
                    <a:gd name="connsiteX28" fmla="*/ 203839 w 361670"/>
                    <a:gd name="connsiteY28" fmla="*/ 105336 h 361333"/>
                    <a:gd name="connsiteX29" fmla="*/ 202561 w 361670"/>
                    <a:gd name="connsiteY29" fmla="*/ 105336 h 361333"/>
                    <a:gd name="connsiteX30" fmla="*/ 196171 w 361670"/>
                    <a:gd name="connsiteY30" fmla="*/ 100228 h 361333"/>
                    <a:gd name="connsiteX31" fmla="*/ 178918 w 361670"/>
                    <a:gd name="connsiteY31" fmla="*/ 93844 h 361333"/>
                    <a:gd name="connsiteX32" fmla="*/ 164860 w 361670"/>
                    <a:gd name="connsiteY32" fmla="*/ 99590 h 361333"/>
                    <a:gd name="connsiteX33" fmla="*/ 157832 w 361670"/>
                    <a:gd name="connsiteY33" fmla="*/ 104697 h 361333"/>
                    <a:gd name="connsiteX34" fmla="*/ 152719 w 361670"/>
                    <a:gd name="connsiteY34" fmla="*/ 97675 h 361333"/>
                    <a:gd name="connsiteX35" fmla="*/ 176362 w 361670"/>
                    <a:gd name="connsiteY35" fmla="*/ 81076 h 361333"/>
                    <a:gd name="connsiteX36" fmla="*/ 81152 w 361670"/>
                    <a:gd name="connsiteY36" fmla="*/ 86184 h 361333"/>
                    <a:gd name="connsiteX37" fmla="*/ 107990 w 361670"/>
                    <a:gd name="connsiteY37" fmla="*/ 81715 h 361333"/>
                    <a:gd name="connsiteX38" fmla="*/ 115658 w 361670"/>
                    <a:gd name="connsiteY38" fmla="*/ 94483 h 361333"/>
                    <a:gd name="connsiteX39" fmla="*/ 113102 w 361670"/>
                    <a:gd name="connsiteY39" fmla="*/ 107251 h 361333"/>
                    <a:gd name="connsiteX40" fmla="*/ 142496 w 361670"/>
                    <a:gd name="connsiteY40" fmla="*/ 101505 h 361333"/>
                    <a:gd name="connsiteX41" fmla="*/ 143774 w 361670"/>
                    <a:gd name="connsiteY41" fmla="*/ 110443 h 361333"/>
                    <a:gd name="connsiteX42" fmla="*/ 134828 w 361670"/>
                    <a:gd name="connsiteY42" fmla="*/ 111720 h 361333"/>
                    <a:gd name="connsiteX43" fmla="*/ 120770 w 361670"/>
                    <a:gd name="connsiteY43" fmla="*/ 117465 h 361333"/>
                    <a:gd name="connsiteX44" fmla="*/ 113102 w 361670"/>
                    <a:gd name="connsiteY44" fmla="*/ 134064 h 361333"/>
                    <a:gd name="connsiteX45" fmla="*/ 111185 w 361670"/>
                    <a:gd name="connsiteY45" fmla="*/ 143001 h 361333"/>
                    <a:gd name="connsiteX46" fmla="*/ 107990 w 361670"/>
                    <a:gd name="connsiteY46" fmla="*/ 144278 h 361333"/>
                    <a:gd name="connsiteX47" fmla="*/ 102878 w 361670"/>
                    <a:gd name="connsiteY47" fmla="*/ 141086 h 361333"/>
                    <a:gd name="connsiteX48" fmla="*/ 107990 w 361670"/>
                    <a:gd name="connsiteY48" fmla="*/ 113635 h 361333"/>
                    <a:gd name="connsiteX49" fmla="*/ 97766 w 361670"/>
                    <a:gd name="connsiteY49" fmla="*/ 116827 h 361333"/>
                    <a:gd name="connsiteX50" fmla="*/ 86264 w 361670"/>
                    <a:gd name="connsiteY50" fmla="*/ 112996 h 361333"/>
                    <a:gd name="connsiteX51" fmla="*/ 78596 w 361670"/>
                    <a:gd name="connsiteY51" fmla="*/ 100228 h 361333"/>
                    <a:gd name="connsiteX52" fmla="*/ 81152 w 361670"/>
                    <a:gd name="connsiteY52" fmla="*/ 86184 h 361333"/>
                    <a:gd name="connsiteX53" fmla="*/ 61982 w 361670"/>
                    <a:gd name="connsiteY53" fmla="*/ 200457 h 361333"/>
                    <a:gd name="connsiteX54" fmla="*/ 58788 w 361670"/>
                    <a:gd name="connsiteY54" fmla="*/ 200457 h 361333"/>
                    <a:gd name="connsiteX55" fmla="*/ 42813 w 361670"/>
                    <a:gd name="connsiteY55" fmla="*/ 178113 h 361333"/>
                    <a:gd name="connsiteX56" fmla="*/ 50480 w 361670"/>
                    <a:gd name="connsiteY56" fmla="*/ 165345 h 361333"/>
                    <a:gd name="connsiteX57" fmla="*/ 65177 w 361670"/>
                    <a:gd name="connsiteY57" fmla="*/ 162153 h 361333"/>
                    <a:gd name="connsiteX58" fmla="*/ 81152 w 361670"/>
                    <a:gd name="connsiteY58" fmla="*/ 176836 h 361333"/>
                    <a:gd name="connsiteX59" fmla="*/ 97127 w 361670"/>
                    <a:gd name="connsiteY59" fmla="*/ 153854 h 361333"/>
                    <a:gd name="connsiteX60" fmla="*/ 104795 w 361670"/>
                    <a:gd name="connsiteY60" fmla="*/ 158961 h 361333"/>
                    <a:gd name="connsiteX61" fmla="*/ 99683 w 361670"/>
                    <a:gd name="connsiteY61" fmla="*/ 166622 h 361333"/>
                    <a:gd name="connsiteX62" fmla="*/ 93293 w 361670"/>
                    <a:gd name="connsiteY62" fmla="*/ 183859 h 361333"/>
                    <a:gd name="connsiteX63" fmla="*/ 99044 w 361670"/>
                    <a:gd name="connsiteY63" fmla="*/ 197903 h 361333"/>
                    <a:gd name="connsiteX64" fmla="*/ 104156 w 361670"/>
                    <a:gd name="connsiteY64" fmla="*/ 204926 h 361333"/>
                    <a:gd name="connsiteX65" fmla="*/ 97766 w 361670"/>
                    <a:gd name="connsiteY65" fmla="*/ 210671 h 361333"/>
                    <a:gd name="connsiteX66" fmla="*/ 97127 w 361670"/>
                    <a:gd name="connsiteY66" fmla="*/ 210671 h 361333"/>
                    <a:gd name="connsiteX67" fmla="*/ 80513 w 361670"/>
                    <a:gd name="connsiteY67" fmla="*/ 186412 h 361333"/>
                    <a:gd name="connsiteX68" fmla="*/ 61982 w 361670"/>
                    <a:gd name="connsiteY68" fmla="*/ 200457 h 361333"/>
                    <a:gd name="connsiteX69" fmla="*/ 143134 w 361670"/>
                    <a:gd name="connsiteY69" fmla="*/ 261105 h 361333"/>
                    <a:gd name="connsiteX70" fmla="*/ 133549 w 361670"/>
                    <a:gd name="connsiteY70" fmla="*/ 264297 h 361333"/>
                    <a:gd name="connsiteX71" fmla="*/ 113741 w 361670"/>
                    <a:gd name="connsiteY71" fmla="*/ 255359 h 361333"/>
                    <a:gd name="connsiteX72" fmla="*/ 108629 w 361670"/>
                    <a:gd name="connsiteY72" fmla="*/ 280895 h 361333"/>
                    <a:gd name="connsiteX73" fmla="*/ 97127 w 361670"/>
                    <a:gd name="connsiteY73" fmla="*/ 284725 h 361333"/>
                    <a:gd name="connsiteX74" fmla="*/ 93932 w 361670"/>
                    <a:gd name="connsiteY74" fmla="*/ 284725 h 361333"/>
                    <a:gd name="connsiteX75" fmla="*/ 81152 w 361670"/>
                    <a:gd name="connsiteY75" fmla="*/ 277065 h 361333"/>
                    <a:gd name="connsiteX76" fmla="*/ 77957 w 361670"/>
                    <a:gd name="connsiteY76" fmla="*/ 262382 h 361333"/>
                    <a:gd name="connsiteX77" fmla="*/ 85625 w 361670"/>
                    <a:gd name="connsiteY77" fmla="*/ 249614 h 361333"/>
                    <a:gd name="connsiteX78" fmla="*/ 107351 w 361670"/>
                    <a:gd name="connsiteY78" fmla="*/ 248975 h 361333"/>
                    <a:gd name="connsiteX79" fmla="*/ 102878 w 361670"/>
                    <a:gd name="connsiteY79" fmla="*/ 221524 h 361333"/>
                    <a:gd name="connsiteX80" fmla="*/ 111824 w 361670"/>
                    <a:gd name="connsiteY80" fmla="*/ 219609 h 361333"/>
                    <a:gd name="connsiteX81" fmla="*/ 113741 w 361670"/>
                    <a:gd name="connsiteY81" fmla="*/ 228546 h 361333"/>
                    <a:gd name="connsiteX82" fmla="*/ 121409 w 361670"/>
                    <a:gd name="connsiteY82" fmla="*/ 245145 h 361333"/>
                    <a:gd name="connsiteX83" fmla="*/ 135467 w 361670"/>
                    <a:gd name="connsiteY83" fmla="*/ 250890 h 361333"/>
                    <a:gd name="connsiteX84" fmla="*/ 144412 w 361670"/>
                    <a:gd name="connsiteY84" fmla="*/ 252167 h 361333"/>
                    <a:gd name="connsiteX85" fmla="*/ 143134 w 361670"/>
                    <a:gd name="connsiteY85" fmla="*/ 261105 h 361333"/>
                    <a:gd name="connsiteX86" fmla="*/ 208312 w 361670"/>
                    <a:gd name="connsiteY86" fmla="*/ 264935 h 361333"/>
                    <a:gd name="connsiteX87" fmla="*/ 185947 w 361670"/>
                    <a:gd name="connsiteY87" fmla="*/ 280895 h 361333"/>
                    <a:gd name="connsiteX88" fmla="*/ 200644 w 361670"/>
                    <a:gd name="connsiteY88" fmla="*/ 296855 h 361333"/>
                    <a:gd name="connsiteX89" fmla="*/ 184669 w 361670"/>
                    <a:gd name="connsiteY89" fmla="*/ 319199 h 361333"/>
                    <a:gd name="connsiteX90" fmla="*/ 181474 w 361670"/>
                    <a:gd name="connsiteY90" fmla="*/ 319199 h 361333"/>
                    <a:gd name="connsiteX91" fmla="*/ 162304 w 361670"/>
                    <a:gd name="connsiteY91" fmla="*/ 302601 h 361333"/>
                    <a:gd name="connsiteX92" fmla="*/ 176362 w 361670"/>
                    <a:gd name="connsiteY92" fmla="*/ 280895 h 361333"/>
                    <a:gd name="connsiteX93" fmla="*/ 152080 w 361670"/>
                    <a:gd name="connsiteY93" fmla="*/ 264297 h 361333"/>
                    <a:gd name="connsiteX94" fmla="*/ 157192 w 361670"/>
                    <a:gd name="connsiteY94" fmla="*/ 257274 h 361333"/>
                    <a:gd name="connsiteX95" fmla="*/ 164221 w 361670"/>
                    <a:gd name="connsiteY95" fmla="*/ 262382 h 361333"/>
                    <a:gd name="connsiteX96" fmla="*/ 178279 w 361670"/>
                    <a:gd name="connsiteY96" fmla="*/ 268127 h 361333"/>
                    <a:gd name="connsiteX97" fmla="*/ 195532 w 361670"/>
                    <a:gd name="connsiteY97" fmla="*/ 261743 h 361333"/>
                    <a:gd name="connsiteX98" fmla="*/ 203200 w 361670"/>
                    <a:gd name="connsiteY98" fmla="*/ 256636 h 361333"/>
                    <a:gd name="connsiteX99" fmla="*/ 208312 w 361670"/>
                    <a:gd name="connsiteY99" fmla="*/ 264935 h 361333"/>
                    <a:gd name="connsiteX100" fmla="*/ 209590 w 361670"/>
                    <a:gd name="connsiteY100" fmla="*/ 223439 h 361333"/>
                    <a:gd name="connsiteX101" fmla="*/ 182752 w 361670"/>
                    <a:gd name="connsiteY101" fmla="*/ 242591 h 361333"/>
                    <a:gd name="connsiteX102" fmla="*/ 180196 w 361670"/>
                    <a:gd name="connsiteY102" fmla="*/ 243230 h 361333"/>
                    <a:gd name="connsiteX103" fmla="*/ 177640 w 361670"/>
                    <a:gd name="connsiteY103" fmla="*/ 242591 h 361333"/>
                    <a:gd name="connsiteX104" fmla="*/ 148885 w 361670"/>
                    <a:gd name="connsiteY104" fmla="*/ 223439 h 361333"/>
                    <a:gd name="connsiteX105" fmla="*/ 148247 w 361670"/>
                    <a:gd name="connsiteY105" fmla="*/ 222801 h 361333"/>
                    <a:gd name="connsiteX106" fmla="*/ 128438 w 361670"/>
                    <a:gd name="connsiteY106" fmla="*/ 177475 h 361333"/>
                    <a:gd name="connsiteX107" fmla="*/ 127799 w 361670"/>
                    <a:gd name="connsiteY107" fmla="*/ 144916 h 361333"/>
                    <a:gd name="connsiteX108" fmla="*/ 129716 w 361670"/>
                    <a:gd name="connsiteY108" fmla="*/ 139809 h 361333"/>
                    <a:gd name="connsiteX109" fmla="*/ 134828 w 361670"/>
                    <a:gd name="connsiteY109" fmla="*/ 137894 h 361333"/>
                    <a:gd name="connsiteX110" fmla="*/ 156553 w 361670"/>
                    <a:gd name="connsiteY110" fmla="*/ 135340 h 361333"/>
                    <a:gd name="connsiteX111" fmla="*/ 175084 w 361670"/>
                    <a:gd name="connsiteY111" fmla="*/ 123211 h 361333"/>
                    <a:gd name="connsiteX112" fmla="*/ 179557 w 361670"/>
                    <a:gd name="connsiteY112" fmla="*/ 121296 h 361333"/>
                    <a:gd name="connsiteX113" fmla="*/ 184030 w 361670"/>
                    <a:gd name="connsiteY113" fmla="*/ 123211 h 361333"/>
                    <a:gd name="connsiteX114" fmla="*/ 201283 w 361670"/>
                    <a:gd name="connsiteY114" fmla="*/ 134702 h 361333"/>
                    <a:gd name="connsiteX115" fmla="*/ 223648 w 361670"/>
                    <a:gd name="connsiteY115" fmla="*/ 138532 h 361333"/>
                    <a:gd name="connsiteX116" fmla="*/ 228121 w 361670"/>
                    <a:gd name="connsiteY116" fmla="*/ 140448 h 361333"/>
                    <a:gd name="connsiteX117" fmla="*/ 230038 w 361670"/>
                    <a:gd name="connsiteY117" fmla="*/ 144916 h 361333"/>
                    <a:gd name="connsiteX118" fmla="*/ 230038 w 361670"/>
                    <a:gd name="connsiteY118" fmla="*/ 177475 h 361333"/>
                    <a:gd name="connsiteX119" fmla="*/ 214063 w 361670"/>
                    <a:gd name="connsiteY119" fmla="*/ 220247 h 361333"/>
                    <a:gd name="connsiteX120" fmla="*/ 209590 w 361670"/>
                    <a:gd name="connsiteY120" fmla="*/ 223439 h 361333"/>
                    <a:gd name="connsiteX121" fmla="*/ 281796 w 361670"/>
                    <a:gd name="connsiteY121" fmla="*/ 276426 h 361333"/>
                    <a:gd name="connsiteX122" fmla="*/ 269016 w 361670"/>
                    <a:gd name="connsiteY122" fmla="*/ 284087 h 361333"/>
                    <a:gd name="connsiteX123" fmla="*/ 265821 w 361670"/>
                    <a:gd name="connsiteY123" fmla="*/ 284087 h 361333"/>
                    <a:gd name="connsiteX124" fmla="*/ 254319 w 361670"/>
                    <a:gd name="connsiteY124" fmla="*/ 280257 h 361333"/>
                    <a:gd name="connsiteX125" fmla="*/ 249208 w 361670"/>
                    <a:gd name="connsiteY125" fmla="*/ 254721 h 361333"/>
                    <a:gd name="connsiteX126" fmla="*/ 229399 w 361670"/>
                    <a:gd name="connsiteY126" fmla="*/ 263658 h 361333"/>
                    <a:gd name="connsiteX127" fmla="*/ 219814 w 361670"/>
                    <a:gd name="connsiteY127" fmla="*/ 260466 h 361333"/>
                    <a:gd name="connsiteX128" fmla="*/ 218536 w 361670"/>
                    <a:gd name="connsiteY128" fmla="*/ 251529 h 361333"/>
                    <a:gd name="connsiteX129" fmla="*/ 227482 w 361670"/>
                    <a:gd name="connsiteY129" fmla="*/ 250252 h 361333"/>
                    <a:gd name="connsiteX130" fmla="*/ 241540 w 361670"/>
                    <a:gd name="connsiteY130" fmla="*/ 244506 h 361333"/>
                    <a:gd name="connsiteX131" fmla="*/ 249208 w 361670"/>
                    <a:gd name="connsiteY131" fmla="*/ 227908 h 361333"/>
                    <a:gd name="connsiteX132" fmla="*/ 251124 w 361670"/>
                    <a:gd name="connsiteY132" fmla="*/ 218971 h 361333"/>
                    <a:gd name="connsiteX133" fmla="*/ 260071 w 361670"/>
                    <a:gd name="connsiteY133" fmla="*/ 220886 h 361333"/>
                    <a:gd name="connsiteX134" fmla="*/ 255597 w 361670"/>
                    <a:gd name="connsiteY134" fmla="*/ 248337 h 361333"/>
                    <a:gd name="connsiteX135" fmla="*/ 262626 w 361670"/>
                    <a:gd name="connsiteY135" fmla="*/ 245783 h 361333"/>
                    <a:gd name="connsiteX136" fmla="*/ 277323 w 361670"/>
                    <a:gd name="connsiteY136" fmla="*/ 248975 h 361333"/>
                    <a:gd name="connsiteX137" fmla="*/ 281796 w 361670"/>
                    <a:gd name="connsiteY137" fmla="*/ 276426 h 361333"/>
                    <a:gd name="connsiteX138" fmla="*/ 302883 w 361670"/>
                    <a:gd name="connsiteY138" fmla="*/ 199819 h 361333"/>
                    <a:gd name="connsiteX139" fmla="*/ 299688 w 361670"/>
                    <a:gd name="connsiteY139" fmla="*/ 199819 h 361333"/>
                    <a:gd name="connsiteX140" fmla="*/ 281157 w 361670"/>
                    <a:gd name="connsiteY140" fmla="*/ 185774 h 361333"/>
                    <a:gd name="connsiteX141" fmla="*/ 264543 w 361670"/>
                    <a:gd name="connsiteY141" fmla="*/ 210033 h 361333"/>
                    <a:gd name="connsiteX142" fmla="*/ 263904 w 361670"/>
                    <a:gd name="connsiteY142" fmla="*/ 210033 h 361333"/>
                    <a:gd name="connsiteX143" fmla="*/ 257514 w 361670"/>
                    <a:gd name="connsiteY143" fmla="*/ 204287 h 361333"/>
                    <a:gd name="connsiteX144" fmla="*/ 262626 w 361670"/>
                    <a:gd name="connsiteY144" fmla="*/ 197265 h 361333"/>
                    <a:gd name="connsiteX145" fmla="*/ 268377 w 361670"/>
                    <a:gd name="connsiteY145" fmla="*/ 183220 h 361333"/>
                    <a:gd name="connsiteX146" fmla="*/ 261987 w 361670"/>
                    <a:gd name="connsiteY146" fmla="*/ 165984 h 361333"/>
                    <a:gd name="connsiteX147" fmla="*/ 256876 w 361670"/>
                    <a:gd name="connsiteY147" fmla="*/ 158323 h 361333"/>
                    <a:gd name="connsiteX148" fmla="*/ 264543 w 361670"/>
                    <a:gd name="connsiteY148" fmla="*/ 153216 h 361333"/>
                    <a:gd name="connsiteX149" fmla="*/ 280518 w 361670"/>
                    <a:gd name="connsiteY149" fmla="*/ 176198 h 361333"/>
                    <a:gd name="connsiteX150" fmla="*/ 296493 w 361670"/>
                    <a:gd name="connsiteY150" fmla="*/ 161515 h 361333"/>
                    <a:gd name="connsiteX151" fmla="*/ 311190 w 361670"/>
                    <a:gd name="connsiteY151" fmla="*/ 164707 h 361333"/>
                    <a:gd name="connsiteX152" fmla="*/ 318858 w 361670"/>
                    <a:gd name="connsiteY152" fmla="*/ 177475 h 361333"/>
                    <a:gd name="connsiteX153" fmla="*/ 302883 w 361670"/>
                    <a:gd name="connsiteY153" fmla="*/ 19981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61670" h="361333">
                      <a:moveTo>
                        <a:pt x="180835" y="0"/>
                      </a:moveTo>
                      <a:cubicBezTo>
                        <a:pt x="80513" y="0"/>
                        <a:pt x="0" y="81076"/>
                        <a:pt x="0" y="180667"/>
                      </a:cubicBezTo>
                      <a:cubicBezTo>
                        <a:pt x="0" y="280895"/>
                        <a:pt x="81152" y="361333"/>
                        <a:pt x="180835" y="361333"/>
                      </a:cubicBezTo>
                      <a:cubicBezTo>
                        <a:pt x="280518" y="361333"/>
                        <a:pt x="361670" y="280257"/>
                        <a:pt x="361670" y="180667"/>
                      </a:cubicBezTo>
                      <a:cubicBezTo>
                        <a:pt x="361670" y="81076"/>
                        <a:pt x="280518" y="0"/>
                        <a:pt x="180835" y="0"/>
                      </a:cubicBezTo>
                      <a:close/>
                      <a:moveTo>
                        <a:pt x="220453" y="102144"/>
                      </a:moveTo>
                      <a:cubicBezTo>
                        <a:pt x="228121" y="96398"/>
                        <a:pt x="238983" y="98952"/>
                        <a:pt x="249846" y="107889"/>
                      </a:cubicBezTo>
                      <a:cubicBezTo>
                        <a:pt x="247929" y="104059"/>
                        <a:pt x="246651" y="99590"/>
                        <a:pt x="247291" y="95121"/>
                      </a:cubicBezTo>
                      <a:cubicBezTo>
                        <a:pt x="247929" y="90014"/>
                        <a:pt x="251124" y="85545"/>
                        <a:pt x="254958" y="82353"/>
                      </a:cubicBezTo>
                      <a:cubicBezTo>
                        <a:pt x="263904" y="75969"/>
                        <a:pt x="276045" y="77884"/>
                        <a:pt x="281796" y="86822"/>
                      </a:cubicBezTo>
                      <a:cubicBezTo>
                        <a:pt x="288186" y="95760"/>
                        <a:pt x="286269" y="107889"/>
                        <a:pt x="277323" y="113635"/>
                      </a:cubicBezTo>
                      <a:cubicBezTo>
                        <a:pt x="274128" y="116188"/>
                        <a:pt x="270294" y="117465"/>
                        <a:pt x="265821" y="117465"/>
                      </a:cubicBezTo>
                      <a:cubicBezTo>
                        <a:pt x="264543" y="117465"/>
                        <a:pt x="263904" y="117465"/>
                        <a:pt x="262626" y="117465"/>
                      </a:cubicBezTo>
                      <a:cubicBezTo>
                        <a:pt x="260071" y="116827"/>
                        <a:pt x="257514" y="116188"/>
                        <a:pt x="255597" y="114912"/>
                      </a:cubicBezTo>
                      <a:cubicBezTo>
                        <a:pt x="261987" y="123211"/>
                        <a:pt x="265821" y="134064"/>
                        <a:pt x="260071" y="142363"/>
                      </a:cubicBezTo>
                      <a:cubicBezTo>
                        <a:pt x="258792" y="144278"/>
                        <a:pt x="256876" y="145555"/>
                        <a:pt x="254958" y="145555"/>
                      </a:cubicBezTo>
                      <a:cubicBezTo>
                        <a:pt x="253681" y="145555"/>
                        <a:pt x="252403" y="145555"/>
                        <a:pt x="251763" y="144278"/>
                      </a:cubicBezTo>
                      <a:cubicBezTo>
                        <a:pt x="248568" y="142363"/>
                        <a:pt x="247929" y="138532"/>
                        <a:pt x="249846" y="135340"/>
                      </a:cubicBezTo>
                      <a:cubicBezTo>
                        <a:pt x="251763" y="132148"/>
                        <a:pt x="248568" y="124488"/>
                        <a:pt x="242178" y="118742"/>
                      </a:cubicBezTo>
                      <a:cubicBezTo>
                        <a:pt x="236428" y="112996"/>
                        <a:pt x="230038" y="111081"/>
                        <a:pt x="228121" y="112996"/>
                      </a:cubicBezTo>
                      <a:cubicBezTo>
                        <a:pt x="225565" y="114912"/>
                        <a:pt x="221092" y="114273"/>
                        <a:pt x="219175" y="111720"/>
                      </a:cubicBezTo>
                      <a:cubicBezTo>
                        <a:pt x="216619" y="107889"/>
                        <a:pt x="217258" y="104059"/>
                        <a:pt x="220453" y="102144"/>
                      </a:cubicBezTo>
                      <a:close/>
                      <a:moveTo>
                        <a:pt x="176362" y="81076"/>
                      </a:moveTo>
                      <a:cubicBezTo>
                        <a:pt x="166777" y="78523"/>
                        <a:pt x="160387" y="68947"/>
                        <a:pt x="162304" y="59371"/>
                      </a:cubicBezTo>
                      <a:cubicBezTo>
                        <a:pt x="164221" y="48518"/>
                        <a:pt x="173806" y="41496"/>
                        <a:pt x="184669" y="43411"/>
                      </a:cubicBezTo>
                      <a:cubicBezTo>
                        <a:pt x="195532" y="45326"/>
                        <a:pt x="202561" y="54902"/>
                        <a:pt x="200644" y="65755"/>
                      </a:cubicBezTo>
                      <a:cubicBezTo>
                        <a:pt x="199366" y="73416"/>
                        <a:pt x="193615" y="79800"/>
                        <a:pt x="185947" y="81715"/>
                      </a:cubicBezTo>
                      <a:cubicBezTo>
                        <a:pt x="196810" y="82992"/>
                        <a:pt x="206395" y="88099"/>
                        <a:pt x="208951" y="97675"/>
                      </a:cubicBezTo>
                      <a:cubicBezTo>
                        <a:pt x="209590" y="100867"/>
                        <a:pt x="207673" y="104697"/>
                        <a:pt x="203839" y="105336"/>
                      </a:cubicBezTo>
                      <a:cubicBezTo>
                        <a:pt x="203200" y="105336"/>
                        <a:pt x="203200" y="105336"/>
                        <a:pt x="202561" y="105336"/>
                      </a:cubicBezTo>
                      <a:cubicBezTo>
                        <a:pt x="199366" y="105336"/>
                        <a:pt x="196810" y="103420"/>
                        <a:pt x="196171" y="100228"/>
                      </a:cubicBezTo>
                      <a:cubicBezTo>
                        <a:pt x="195532" y="96398"/>
                        <a:pt x="187225" y="93206"/>
                        <a:pt x="178918" y="93844"/>
                      </a:cubicBezTo>
                      <a:cubicBezTo>
                        <a:pt x="170611" y="93844"/>
                        <a:pt x="164860" y="97036"/>
                        <a:pt x="164860" y="99590"/>
                      </a:cubicBezTo>
                      <a:cubicBezTo>
                        <a:pt x="164221" y="102782"/>
                        <a:pt x="161027" y="105336"/>
                        <a:pt x="157832" y="104697"/>
                      </a:cubicBezTo>
                      <a:cubicBezTo>
                        <a:pt x="154637" y="104059"/>
                        <a:pt x="152080" y="100867"/>
                        <a:pt x="152719" y="97675"/>
                      </a:cubicBezTo>
                      <a:cubicBezTo>
                        <a:pt x="153358" y="88737"/>
                        <a:pt x="162304" y="82353"/>
                        <a:pt x="176362" y="81076"/>
                      </a:cubicBezTo>
                      <a:close/>
                      <a:moveTo>
                        <a:pt x="81152" y="86184"/>
                      </a:moveTo>
                      <a:cubicBezTo>
                        <a:pt x="87542" y="77246"/>
                        <a:pt x="99683" y="75331"/>
                        <a:pt x="107990" y="81715"/>
                      </a:cubicBezTo>
                      <a:cubicBezTo>
                        <a:pt x="112463" y="84907"/>
                        <a:pt x="115019" y="89376"/>
                        <a:pt x="115658" y="94483"/>
                      </a:cubicBezTo>
                      <a:cubicBezTo>
                        <a:pt x="116297" y="98952"/>
                        <a:pt x="115658" y="103420"/>
                        <a:pt x="113102" y="107251"/>
                      </a:cubicBezTo>
                      <a:cubicBezTo>
                        <a:pt x="123326" y="98313"/>
                        <a:pt x="134828" y="96398"/>
                        <a:pt x="142496" y="101505"/>
                      </a:cubicBezTo>
                      <a:cubicBezTo>
                        <a:pt x="145052" y="103420"/>
                        <a:pt x="145690" y="107889"/>
                        <a:pt x="143774" y="110443"/>
                      </a:cubicBezTo>
                      <a:cubicBezTo>
                        <a:pt x="141857" y="112996"/>
                        <a:pt x="137384" y="113635"/>
                        <a:pt x="134828" y="111720"/>
                      </a:cubicBezTo>
                      <a:cubicBezTo>
                        <a:pt x="132911" y="110443"/>
                        <a:pt x="126521" y="112358"/>
                        <a:pt x="120770" y="117465"/>
                      </a:cubicBezTo>
                      <a:cubicBezTo>
                        <a:pt x="114380" y="123211"/>
                        <a:pt x="111185" y="130872"/>
                        <a:pt x="113102" y="134064"/>
                      </a:cubicBezTo>
                      <a:cubicBezTo>
                        <a:pt x="115019" y="137256"/>
                        <a:pt x="114380" y="141086"/>
                        <a:pt x="111185" y="143001"/>
                      </a:cubicBezTo>
                      <a:cubicBezTo>
                        <a:pt x="109907" y="143640"/>
                        <a:pt x="108629" y="144278"/>
                        <a:pt x="107990" y="144278"/>
                      </a:cubicBezTo>
                      <a:cubicBezTo>
                        <a:pt x="106073" y="144278"/>
                        <a:pt x="103517" y="143001"/>
                        <a:pt x="102878" y="141086"/>
                      </a:cubicBezTo>
                      <a:cubicBezTo>
                        <a:pt x="97766" y="132787"/>
                        <a:pt x="100961" y="121934"/>
                        <a:pt x="107990" y="113635"/>
                      </a:cubicBezTo>
                      <a:cubicBezTo>
                        <a:pt x="104795" y="115550"/>
                        <a:pt x="101600" y="116827"/>
                        <a:pt x="97766" y="116827"/>
                      </a:cubicBezTo>
                      <a:cubicBezTo>
                        <a:pt x="93932" y="116827"/>
                        <a:pt x="90098" y="115550"/>
                        <a:pt x="86264" y="112996"/>
                      </a:cubicBezTo>
                      <a:cubicBezTo>
                        <a:pt x="81791" y="109804"/>
                        <a:pt x="79235" y="105336"/>
                        <a:pt x="78596" y="100228"/>
                      </a:cubicBezTo>
                      <a:cubicBezTo>
                        <a:pt x="77318" y="95760"/>
                        <a:pt x="77957" y="90652"/>
                        <a:pt x="81152" y="86184"/>
                      </a:cubicBezTo>
                      <a:close/>
                      <a:moveTo>
                        <a:pt x="61982" y="200457"/>
                      </a:moveTo>
                      <a:cubicBezTo>
                        <a:pt x="60704" y="200457"/>
                        <a:pt x="60065" y="200457"/>
                        <a:pt x="58788" y="200457"/>
                      </a:cubicBezTo>
                      <a:cubicBezTo>
                        <a:pt x="47925" y="198542"/>
                        <a:pt x="40895" y="188966"/>
                        <a:pt x="42813" y="178113"/>
                      </a:cubicBezTo>
                      <a:cubicBezTo>
                        <a:pt x="43451" y="173006"/>
                        <a:pt x="46646" y="168537"/>
                        <a:pt x="50480" y="165345"/>
                      </a:cubicBezTo>
                      <a:cubicBezTo>
                        <a:pt x="54953" y="162153"/>
                        <a:pt x="60065" y="160876"/>
                        <a:pt x="65177" y="162153"/>
                      </a:cubicBezTo>
                      <a:cubicBezTo>
                        <a:pt x="72845" y="163430"/>
                        <a:pt x="79235" y="169176"/>
                        <a:pt x="81152" y="176836"/>
                      </a:cubicBezTo>
                      <a:cubicBezTo>
                        <a:pt x="82430" y="165984"/>
                        <a:pt x="87542" y="156408"/>
                        <a:pt x="97127" y="153854"/>
                      </a:cubicBezTo>
                      <a:cubicBezTo>
                        <a:pt x="100322" y="153216"/>
                        <a:pt x="104156" y="155131"/>
                        <a:pt x="104795" y="158961"/>
                      </a:cubicBezTo>
                      <a:cubicBezTo>
                        <a:pt x="105434" y="162153"/>
                        <a:pt x="103517" y="165984"/>
                        <a:pt x="99683" y="166622"/>
                      </a:cubicBezTo>
                      <a:cubicBezTo>
                        <a:pt x="95849" y="167260"/>
                        <a:pt x="92654" y="175560"/>
                        <a:pt x="93293" y="183859"/>
                      </a:cubicBezTo>
                      <a:cubicBezTo>
                        <a:pt x="93932" y="192158"/>
                        <a:pt x="96488" y="197903"/>
                        <a:pt x="99044" y="197903"/>
                      </a:cubicBezTo>
                      <a:cubicBezTo>
                        <a:pt x="102239" y="198542"/>
                        <a:pt x="104795" y="201734"/>
                        <a:pt x="104156" y="204926"/>
                      </a:cubicBezTo>
                      <a:cubicBezTo>
                        <a:pt x="103517" y="208118"/>
                        <a:pt x="100961" y="210671"/>
                        <a:pt x="97766" y="210671"/>
                      </a:cubicBezTo>
                      <a:cubicBezTo>
                        <a:pt x="97766" y="210671"/>
                        <a:pt x="97127" y="210671"/>
                        <a:pt x="97127" y="210671"/>
                      </a:cubicBezTo>
                      <a:cubicBezTo>
                        <a:pt x="88181" y="209395"/>
                        <a:pt x="81791" y="199819"/>
                        <a:pt x="80513" y="186412"/>
                      </a:cubicBezTo>
                      <a:cubicBezTo>
                        <a:pt x="78596" y="194073"/>
                        <a:pt x="70928" y="200457"/>
                        <a:pt x="61982" y="200457"/>
                      </a:cubicBezTo>
                      <a:close/>
                      <a:moveTo>
                        <a:pt x="143134" y="261105"/>
                      </a:moveTo>
                      <a:cubicBezTo>
                        <a:pt x="140579" y="263020"/>
                        <a:pt x="137384" y="264297"/>
                        <a:pt x="133549" y="264297"/>
                      </a:cubicBezTo>
                      <a:cubicBezTo>
                        <a:pt x="127160" y="264297"/>
                        <a:pt x="120770" y="261105"/>
                        <a:pt x="113741" y="255359"/>
                      </a:cubicBezTo>
                      <a:cubicBezTo>
                        <a:pt x="118853" y="263658"/>
                        <a:pt x="116297" y="275149"/>
                        <a:pt x="108629" y="280895"/>
                      </a:cubicBezTo>
                      <a:cubicBezTo>
                        <a:pt x="105434" y="283449"/>
                        <a:pt x="101600" y="284725"/>
                        <a:pt x="97127" y="284725"/>
                      </a:cubicBezTo>
                      <a:cubicBezTo>
                        <a:pt x="95849" y="284725"/>
                        <a:pt x="95210" y="284725"/>
                        <a:pt x="93932" y="284725"/>
                      </a:cubicBezTo>
                      <a:cubicBezTo>
                        <a:pt x="88820" y="284087"/>
                        <a:pt x="84347" y="280895"/>
                        <a:pt x="81152" y="277065"/>
                      </a:cubicBezTo>
                      <a:cubicBezTo>
                        <a:pt x="77957" y="272596"/>
                        <a:pt x="76679" y="267489"/>
                        <a:pt x="77957" y="262382"/>
                      </a:cubicBezTo>
                      <a:cubicBezTo>
                        <a:pt x="78596" y="257274"/>
                        <a:pt x="81791" y="252806"/>
                        <a:pt x="85625" y="249614"/>
                      </a:cubicBezTo>
                      <a:cubicBezTo>
                        <a:pt x="92015" y="245145"/>
                        <a:pt x="100322" y="245145"/>
                        <a:pt x="107351" y="248975"/>
                      </a:cubicBezTo>
                      <a:cubicBezTo>
                        <a:pt x="100961" y="240676"/>
                        <a:pt x="97127" y="229823"/>
                        <a:pt x="102878" y="221524"/>
                      </a:cubicBezTo>
                      <a:cubicBezTo>
                        <a:pt x="104795" y="218332"/>
                        <a:pt x="108629" y="217694"/>
                        <a:pt x="111824" y="219609"/>
                      </a:cubicBezTo>
                      <a:cubicBezTo>
                        <a:pt x="115019" y="221524"/>
                        <a:pt x="115658" y="225355"/>
                        <a:pt x="113741" y="228546"/>
                      </a:cubicBezTo>
                      <a:cubicBezTo>
                        <a:pt x="111824" y="231738"/>
                        <a:pt x="115019" y="239399"/>
                        <a:pt x="121409" y="245145"/>
                      </a:cubicBezTo>
                      <a:cubicBezTo>
                        <a:pt x="127160" y="250890"/>
                        <a:pt x="133549" y="252806"/>
                        <a:pt x="135467" y="250890"/>
                      </a:cubicBezTo>
                      <a:cubicBezTo>
                        <a:pt x="138022" y="248975"/>
                        <a:pt x="142496" y="249614"/>
                        <a:pt x="144412" y="252167"/>
                      </a:cubicBezTo>
                      <a:cubicBezTo>
                        <a:pt x="146329" y="254721"/>
                        <a:pt x="145690" y="258551"/>
                        <a:pt x="143134" y="261105"/>
                      </a:cubicBezTo>
                      <a:close/>
                      <a:moveTo>
                        <a:pt x="208312" y="264935"/>
                      </a:moveTo>
                      <a:cubicBezTo>
                        <a:pt x="206395" y="274511"/>
                        <a:pt x="196171" y="279618"/>
                        <a:pt x="185947" y="280895"/>
                      </a:cubicBezTo>
                      <a:cubicBezTo>
                        <a:pt x="192976" y="282810"/>
                        <a:pt x="199366" y="288556"/>
                        <a:pt x="200644" y="296855"/>
                      </a:cubicBezTo>
                      <a:cubicBezTo>
                        <a:pt x="202561" y="307708"/>
                        <a:pt x="194893" y="317284"/>
                        <a:pt x="184669" y="319199"/>
                      </a:cubicBezTo>
                      <a:cubicBezTo>
                        <a:pt x="183391" y="319199"/>
                        <a:pt x="182752" y="319199"/>
                        <a:pt x="181474" y="319199"/>
                      </a:cubicBezTo>
                      <a:cubicBezTo>
                        <a:pt x="171889" y="319199"/>
                        <a:pt x="163582" y="312177"/>
                        <a:pt x="162304" y="302601"/>
                      </a:cubicBezTo>
                      <a:cubicBezTo>
                        <a:pt x="161027" y="293025"/>
                        <a:pt x="166777" y="283449"/>
                        <a:pt x="176362" y="280895"/>
                      </a:cubicBezTo>
                      <a:cubicBezTo>
                        <a:pt x="162943" y="279618"/>
                        <a:pt x="153358" y="273234"/>
                        <a:pt x="152080" y="264297"/>
                      </a:cubicBezTo>
                      <a:cubicBezTo>
                        <a:pt x="151442" y="261105"/>
                        <a:pt x="153997" y="257274"/>
                        <a:pt x="157192" y="257274"/>
                      </a:cubicBezTo>
                      <a:cubicBezTo>
                        <a:pt x="160387" y="256636"/>
                        <a:pt x="164221" y="259190"/>
                        <a:pt x="164221" y="262382"/>
                      </a:cubicBezTo>
                      <a:cubicBezTo>
                        <a:pt x="164860" y="264935"/>
                        <a:pt x="170611" y="268127"/>
                        <a:pt x="178279" y="268127"/>
                      </a:cubicBezTo>
                      <a:cubicBezTo>
                        <a:pt x="187225" y="268127"/>
                        <a:pt x="194893" y="265574"/>
                        <a:pt x="195532" y="261743"/>
                      </a:cubicBezTo>
                      <a:cubicBezTo>
                        <a:pt x="196171" y="258551"/>
                        <a:pt x="200005" y="255998"/>
                        <a:pt x="203200" y="256636"/>
                      </a:cubicBezTo>
                      <a:cubicBezTo>
                        <a:pt x="207034" y="257913"/>
                        <a:pt x="209590" y="261105"/>
                        <a:pt x="208312" y="264935"/>
                      </a:cubicBezTo>
                      <a:close/>
                      <a:moveTo>
                        <a:pt x="209590" y="223439"/>
                      </a:moveTo>
                      <a:cubicBezTo>
                        <a:pt x="201922" y="231100"/>
                        <a:pt x="192337" y="238122"/>
                        <a:pt x="182752" y="242591"/>
                      </a:cubicBezTo>
                      <a:cubicBezTo>
                        <a:pt x="182113" y="243230"/>
                        <a:pt x="180835" y="243230"/>
                        <a:pt x="180196" y="243230"/>
                      </a:cubicBezTo>
                      <a:cubicBezTo>
                        <a:pt x="179557" y="243230"/>
                        <a:pt x="178279" y="243230"/>
                        <a:pt x="177640" y="242591"/>
                      </a:cubicBezTo>
                      <a:cubicBezTo>
                        <a:pt x="166777" y="237484"/>
                        <a:pt x="157192" y="231100"/>
                        <a:pt x="148885" y="223439"/>
                      </a:cubicBezTo>
                      <a:lnTo>
                        <a:pt x="148247" y="222801"/>
                      </a:lnTo>
                      <a:cubicBezTo>
                        <a:pt x="136106" y="211310"/>
                        <a:pt x="129077" y="194711"/>
                        <a:pt x="128438" y="177475"/>
                      </a:cubicBezTo>
                      <a:lnTo>
                        <a:pt x="127799" y="144916"/>
                      </a:lnTo>
                      <a:cubicBezTo>
                        <a:pt x="127799" y="143001"/>
                        <a:pt x="128438" y="141086"/>
                        <a:pt x="129716" y="139809"/>
                      </a:cubicBezTo>
                      <a:cubicBezTo>
                        <a:pt x="130994" y="138532"/>
                        <a:pt x="132911" y="137894"/>
                        <a:pt x="134828" y="137894"/>
                      </a:cubicBezTo>
                      <a:cubicBezTo>
                        <a:pt x="139939" y="138532"/>
                        <a:pt x="147607" y="138532"/>
                        <a:pt x="156553" y="135340"/>
                      </a:cubicBezTo>
                      <a:cubicBezTo>
                        <a:pt x="165499" y="132148"/>
                        <a:pt x="171250" y="127041"/>
                        <a:pt x="175084" y="123211"/>
                      </a:cubicBezTo>
                      <a:cubicBezTo>
                        <a:pt x="176362" y="121934"/>
                        <a:pt x="177640" y="121296"/>
                        <a:pt x="179557" y="121296"/>
                      </a:cubicBezTo>
                      <a:cubicBezTo>
                        <a:pt x="181474" y="121296"/>
                        <a:pt x="182752" y="121934"/>
                        <a:pt x="184030" y="123211"/>
                      </a:cubicBezTo>
                      <a:cubicBezTo>
                        <a:pt x="189142" y="128318"/>
                        <a:pt x="194893" y="132148"/>
                        <a:pt x="201283" y="134702"/>
                      </a:cubicBezTo>
                      <a:cubicBezTo>
                        <a:pt x="208312" y="137256"/>
                        <a:pt x="215980" y="138532"/>
                        <a:pt x="223648" y="138532"/>
                      </a:cubicBezTo>
                      <a:cubicBezTo>
                        <a:pt x="225565" y="138532"/>
                        <a:pt x="226843" y="139171"/>
                        <a:pt x="228121" y="140448"/>
                      </a:cubicBezTo>
                      <a:cubicBezTo>
                        <a:pt x="229399" y="141724"/>
                        <a:pt x="230038" y="143640"/>
                        <a:pt x="230038" y="144916"/>
                      </a:cubicBezTo>
                      <a:lnTo>
                        <a:pt x="230038" y="177475"/>
                      </a:lnTo>
                      <a:cubicBezTo>
                        <a:pt x="230038" y="193435"/>
                        <a:pt x="224287" y="208756"/>
                        <a:pt x="214063" y="220247"/>
                      </a:cubicBezTo>
                      <a:cubicBezTo>
                        <a:pt x="212146" y="220886"/>
                        <a:pt x="210868" y="222163"/>
                        <a:pt x="209590" y="223439"/>
                      </a:cubicBezTo>
                      <a:close/>
                      <a:moveTo>
                        <a:pt x="281796" y="276426"/>
                      </a:moveTo>
                      <a:cubicBezTo>
                        <a:pt x="278601" y="280895"/>
                        <a:pt x="274128" y="283449"/>
                        <a:pt x="269016" y="284087"/>
                      </a:cubicBezTo>
                      <a:cubicBezTo>
                        <a:pt x="267738" y="284087"/>
                        <a:pt x="267099" y="284087"/>
                        <a:pt x="265821" y="284087"/>
                      </a:cubicBezTo>
                      <a:cubicBezTo>
                        <a:pt x="261987" y="284087"/>
                        <a:pt x="258153" y="282810"/>
                        <a:pt x="254319" y="280257"/>
                      </a:cubicBezTo>
                      <a:cubicBezTo>
                        <a:pt x="246013" y="274511"/>
                        <a:pt x="244096" y="263020"/>
                        <a:pt x="249208" y="254721"/>
                      </a:cubicBezTo>
                      <a:cubicBezTo>
                        <a:pt x="242818" y="260466"/>
                        <a:pt x="235788" y="263658"/>
                        <a:pt x="229399" y="263658"/>
                      </a:cubicBezTo>
                      <a:cubicBezTo>
                        <a:pt x="225565" y="263658"/>
                        <a:pt x="222370" y="262382"/>
                        <a:pt x="219814" y="260466"/>
                      </a:cubicBezTo>
                      <a:cubicBezTo>
                        <a:pt x="217258" y="258551"/>
                        <a:pt x="216619" y="254082"/>
                        <a:pt x="218536" y="251529"/>
                      </a:cubicBezTo>
                      <a:cubicBezTo>
                        <a:pt x="220453" y="248975"/>
                        <a:pt x="224926" y="248337"/>
                        <a:pt x="227482" y="250252"/>
                      </a:cubicBezTo>
                      <a:cubicBezTo>
                        <a:pt x="229399" y="251529"/>
                        <a:pt x="235788" y="249614"/>
                        <a:pt x="241540" y="244506"/>
                      </a:cubicBezTo>
                      <a:cubicBezTo>
                        <a:pt x="247929" y="238761"/>
                        <a:pt x="251124" y="231100"/>
                        <a:pt x="249208" y="227908"/>
                      </a:cubicBezTo>
                      <a:cubicBezTo>
                        <a:pt x="247291" y="224716"/>
                        <a:pt x="247929" y="220886"/>
                        <a:pt x="251124" y="218971"/>
                      </a:cubicBezTo>
                      <a:cubicBezTo>
                        <a:pt x="254319" y="217055"/>
                        <a:pt x="258153" y="217694"/>
                        <a:pt x="260071" y="220886"/>
                      </a:cubicBezTo>
                      <a:cubicBezTo>
                        <a:pt x="265182" y="229185"/>
                        <a:pt x="261987" y="240038"/>
                        <a:pt x="255597" y="248337"/>
                      </a:cubicBezTo>
                      <a:cubicBezTo>
                        <a:pt x="257514" y="247060"/>
                        <a:pt x="260071" y="246422"/>
                        <a:pt x="262626" y="245783"/>
                      </a:cubicBezTo>
                      <a:cubicBezTo>
                        <a:pt x="267738" y="245145"/>
                        <a:pt x="272850" y="246422"/>
                        <a:pt x="277323" y="248975"/>
                      </a:cubicBezTo>
                      <a:cubicBezTo>
                        <a:pt x="286269" y="255998"/>
                        <a:pt x="288186" y="268127"/>
                        <a:pt x="281796" y="276426"/>
                      </a:cubicBezTo>
                      <a:close/>
                      <a:moveTo>
                        <a:pt x="302883" y="199819"/>
                      </a:moveTo>
                      <a:cubicBezTo>
                        <a:pt x="301605" y="199819"/>
                        <a:pt x="300966" y="199819"/>
                        <a:pt x="299688" y="199819"/>
                      </a:cubicBezTo>
                      <a:cubicBezTo>
                        <a:pt x="290742" y="199819"/>
                        <a:pt x="283074" y="194073"/>
                        <a:pt x="281157" y="185774"/>
                      </a:cubicBezTo>
                      <a:cubicBezTo>
                        <a:pt x="279879" y="199180"/>
                        <a:pt x="273489" y="208756"/>
                        <a:pt x="264543" y="210033"/>
                      </a:cubicBezTo>
                      <a:cubicBezTo>
                        <a:pt x="264543" y="210033"/>
                        <a:pt x="263904" y="210033"/>
                        <a:pt x="263904" y="210033"/>
                      </a:cubicBezTo>
                      <a:cubicBezTo>
                        <a:pt x="260709" y="210033"/>
                        <a:pt x="258153" y="207479"/>
                        <a:pt x="257514" y="204287"/>
                      </a:cubicBezTo>
                      <a:cubicBezTo>
                        <a:pt x="256876" y="201095"/>
                        <a:pt x="259431" y="197265"/>
                        <a:pt x="262626" y="197265"/>
                      </a:cubicBezTo>
                      <a:cubicBezTo>
                        <a:pt x="265182" y="196627"/>
                        <a:pt x="268377" y="190881"/>
                        <a:pt x="268377" y="183220"/>
                      </a:cubicBezTo>
                      <a:cubicBezTo>
                        <a:pt x="269016" y="174283"/>
                        <a:pt x="265821" y="166622"/>
                        <a:pt x="261987" y="165984"/>
                      </a:cubicBezTo>
                      <a:cubicBezTo>
                        <a:pt x="258792" y="165345"/>
                        <a:pt x="256236" y="161515"/>
                        <a:pt x="256876" y="158323"/>
                      </a:cubicBezTo>
                      <a:cubicBezTo>
                        <a:pt x="257514" y="155131"/>
                        <a:pt x="261348" y="152577"/>
                        <a:pt x="264543" y="153216"/>
                      </a:cubicBezTo>
                      <a:cubicBezTo>
                        <a:pt x="274128" y="155131"/>
                        <a:pt x="279240" y="165345"/>
                        <a:pt x="280518" y="176198"/>
                      </a:cubicBezTo>
                      <a:cubicBezTo>
                        <a:pt x="282435" y="169176"/>
                        <a:pt x="288186" y="162792"/>
                        <a:pt x="296493" y="161515"/>
                      </a:cubicBezTo>
                      <a:cubicBezTo>
                        <a:pt x="301605" y="160876"/>
                        <a:pt x="306717" y="162153"/>
                        <a:pt x="311190" y="164707"/>
                      </a:cubicBezTo>
                      <a:cubicBezTo>
                        <a:pt x="315663" y="167899"/>
                        <a:pt x="318219" y="172368"/>
                        <a:pt x="318858" y="177475"/>
                      </a:cubicBezTo>
                      <a:cubicBezTo>
                        <a:pt x="320775" y="188327"/>
                        <a:pt x="313746" y="198542"/>
                        <a:pt x="302883" y="199819"/>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sp>
              <p:nvSpPr>
                <p:cNvPr id="118" name="Graphic 4">
                  <a:extLst>
                    <a:ext uri="{FF2B5EF4-FFF2-40B4-BE49-F238E27FC236}">
                      <a16:creationId xmlns:a16="http://schemas.microsoft.com/office/drawing/2014/main" id="{CD6E2C1A-02B9-CDEF-D185-53241F14425F}"/>
                    </a:ext>
                  </a:extLst>
                </p:cNvPr>
                <p:cNvSpPr/>
                <p:nvPr/>
              </p:nvSpPr>
              <p:spPr>
                <a:xfrm>
                  <a:off x="4305703" y="4082882"/>
                  <a:ext cx="13092" cy="13243"/>
                </a:xfrm>
                <a:custGeom>
                  <a:avLst/>
                  <a:gdLst>
                    <a:gd name="connsiteX0" fmla="*/ 1115 w 13092"/>
                    <a:gd name="connsiteY0" fmla="*/ 2390 h 13243"/>
                    <a:gd name="connsiteX1" fmla="*/ 1115 w 13092"/>
                    <a:gd name="connsiteY1" fmla="*/ 2390 h 13243"/>
                    <a:gd name="connsiteX2" fmla="*/ 2393 w 13092"/>
                    <a:gd name="connsiteY2" fmla="*/ 11966 h 13243"/>
                    <a:gd name="connsiteX3" fmla="*/ 7505 w 13092"/>
                    <a:gd name="connsiteY3" fmla="*/ 13243 h 13243"/>
                    <a:gd name="connsiteX4" fmla="*/ 11978 w 13092"/>
                    <a:gd name="connsiteY4" fmla="*/ 10689 h 13243"/>
                    <a:gd name="connsiteX5" fmla="*/ 10700 w 13092"/>
                    <a:gd name="connsiteY5" fmla="*/ 1113 h 13243"/>
                    <a:gd name="connsiteX6" fmla="*/ 1115 w 13092"/>
                    <a:gd name="connsiteY6" fmla="*/ 2390 h 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2" h="13243">
                      <a:moveTo>
                        <a:pt x="1115" y="2390"/>
                      </a:moveTo>
                      <a:lnTo>
                        <a:pt x="1115" y="2390"/>
                      </a:lnTo>
                      <a:cubicBezTo>
                        <a:pt x="-802" y="5582"/>
                        <a:pt x="-163" y="9413"/>
                        <a:pt x="2393" y="11966"/>
                      </a:cubicBezTo>
                      <a:cubicBezTo>
                        <a:pt x="3671" y="13243"/>
                        <a:pt x="5588" y="13243"/>
                        <a:pt x="7505" y="13243"/>
                      </a:cubicBezTo>
                      <a:cubicBezTo>
                        <a:pt x="9421" y="13243"/>
                        <a:pt x="10700" y="11966"/>
                        <a:pt x="11978" y="10689"/>
                      </a:cubicBezTo>
                      <a:cubicBezTo>
                        <a:pt x="13894" y="7497"/>
                        <a:pt x="13256" y="3667"/>
                        <a:pt x="10700" y="1113"/>
                      </a:cubicBezTo>
                      <a:cubicBezTo>
                        <a:pt x="7505" y="-802"/>
                        <a:pt x="3032" y="-163"/>
                        <a:pt x="1115" y="2390"/>
                      </a:cubicBezTo>
                      <a:close/>
                    </a:path>
                  </a:pathLst>
                </a:custGeom>
                <a:grpFill/>
                <a:ln w="6390" cap="flat">
                  <a:noFill/>
                  <a:prstDash val="solid"/>
                  <a:miter/>
                </a:ln>
              </p:spPr>
              <p:txBody>
                <a:bodyPr rtlCol="0" anchor="ctr"/>
                <a:lstStyle/>
                <a:p>
                  <a:endParaRPr lang="en-US" sz="1400" b="1">
                    <a:latin typeface="Arial" panose="020B0604020202020204" pitchFamily="34" charset="0"/>
                    <a:cs typeface="Arial" panose="020B0604020202020204" pitchFamily="34" charset="0"/>
                  </a:endParaRPr>
                </a:p>
              </p:txBody>
            </p:sp>
          </p:grpSp>
          <p:sp>
            <p:nvSpPr>
              <p:cNvPr id="95" name="Graphic 4">
                <a:extLst>
                  <a:ext uri="{FF2B5EF4-FFF2-40B4-BE49-F238E27FC236}">
                    <a16:creationId xmlns:a16="http://schemas.microsoft.com/office/drawing/2014/main" id="{A2D03463-8A9E-AD8C-A9E9-681E7C9DF22D}"/>
                  </a:ext>
                </a:extLst>
              </p:cNvPr>
              <p:cNvSpPr/>
              <p:nvPr/>
            </p:nvSpPr>
            <p:spPr>
              <a:xfrm>
                <a:off x="3217327" y="6644942"/>
                <a:ext cx="414688" cy="414297"/>
              </a:xfrm>
              <a:custGeom>
                <a:avLst/>
                <a:gdLst>
                  <a:gd name="connsiteX0" fmla="*/ 180835 w 361670"/>
                  <a:gd name="connsiteY0" fmla="*/ 0 h 361333"/>
                  <a:gd name="connsiteX1" fmla="*/ 0 w 361670"/>
                  <a:gd name="connsiteY1" fmla="*/ 180667 h 361333"/>
                  <a:gd name="connsiteX2" fmla="*/ 180835 w 361670"/>
                  <a:gd name="connsiteY2" fmla="*/ 361334 h 361333"/>
                  <a:gd name="connsiteX3" fmla="*/ 361670 w 361670"/>
                  <a:gd name="connsiteY3" fmla="*/ 180667 h 361333"/>
                  <a:gd name="connsiteX4" fmla="*/ 180835 w 361670"/>
                  <a:gd name="connsiteY4" fmla="*/ 0 h 361333"/>
                  <a:gd name="connsiteX5" fmla="*/ 246013 w 361670"/>
                  <a:gd name="connsiteY5" fmla="*/ 216417 h 361333"/>
                  <a:gd name="connsiteX6" fmla="*/ 254959 w 361670"/>
                  <a:gd name="connsiteY6" fmla="*/ 217055 h 361333"/>
                  <a:gd name="connsiteX7" fmla="*/ 254320 w 361670"/>
                  <a:gd name="connsiteY7" fmla="*/ 225993 h 361333"/>
                  <a:gd name="connsiteX8" fmla="*/ 234511 w 361670"/>
                  <a:gd name="connsiteY8" fmla="*/ 242591 h 361333"/>
                  <a:gd name="connsiteX9" fmla="*/ 234511 w 361670"/>
                  <a:gd name="connsiteY9" fmla="*/ 242591 h 361333"/>
                  <a:gd name="connsiteX10" fmla="*/ 233872 w 361670"/>
                  <a:gd name="connsiteY10" fmla="*/ 243230 h 361333"/>
                  <a:gd name="connsiteX11" fmla="*/ 217258 w 361670"/>
                  <a:gd name="connsiteY11" fmla="*/ 253444 h 361333"/>
                  <a:gd name="connsiteX12" fmla="*/ 217258 w 361670"/>
                  <a:gd name="connsiteY12" fmla="*/ 272596 h 361333"/>
                  <a:gd name="connsiteX13" fmla="*/ 224287 w 361670"/>
                  <a:gd name="connsiteY13" fmla="*/ 280895 h 361333"/>
                  <a:gd name="connsiteX14" fmla="*/ 242818 w 361670"/>
                  <a:gd name="connsiteY14" fmla="*/ 286641 h 361333"/>
                  <a:gd name="connsiteX15" fmla="*/ 246652 w 361670"/>
                  <a:gd name="connsiteY15" fmla="*/ 294940 h 361333"/>
                  <a:gd name="connsiteX16" fmla="*/ 240262 w 361670"/>
                  <a:gd name="connsiteY16" fmla="*/ 299409 h 361333"/>
                  <a:gd name="connsiteX17" fmla="*/ 238345 w 361670"/>
                  <a:gd name="connsiteY17" fmla="*/ 299409 h 361333"/>
                  <a:gd name="connsiteX18" fmla="*/ 220453 w 361670"/>
                  <a:gd name="connsiteY18" fmla="*/ 293663 h 361333"/>
                  <a:gd name="connsiteX19" fmla="*/ 204478 w 361670"/>
                  <a:gd name="connsiteY19" fmla="*/ 273235 h 361333"/>
                  <a:gd name="connsiteX20" fmla="*/ 204478 w 361670"/>
                  <a:gd name="connsiteY20" fmla="*/ 260467 h 361333"/>
                  <a:gd name="connsiteX21" fmla="*/ 190420 w 361670"/>
                  <a:gd name="connsiteY21" fmla="*/ 264935 h 361333"/>
                  <a:gd name="connsiteX22" fmla="*/ 172528 w 361670"/>
                  <a:gd name="connsiteY22" fmla="*/ 264935 h 361333"/>
                  <a:gd name="connsiteX23" fmla="*/ 158470 w 361670"/>
                  <a:gd name="connsiteY23" fmla="*/ 260467 h 361333"/>
                  <a:gd name="connsiteX24" fmla="*/ 158470 w 361670"/>
                  <a:gd name="connsiteY24" fmla="*/ 273235 h 361333"/>
                  <a:gd name="connsiteX25" fmla="*/ 141857 w 361670"/>
                  <a:gd name="connsiteY25" fmla="*/ 293663 h 361333"/>
                  <a:gd name="connsiteX26" fmla="*/ 124604 w 361670"/>
                  <a:gd name="connsiteY26" fmla="*/ 299409 h 361333"/>
                  <a:gd name="connsiteX27" fmla="*/ 122687 w 361670"/>
                  <a:gd name="connsiteY27" fmla="*/ 299409 h 361333"/>
                  <a:gd name="connsiteX28" fmla="*/ 116297 w 361670"/>
                  <a:gd name="connsiteY28" fmla="*/ 294940 h 361333"/>
                  <a:gd name="connsiteX29" fmla="*/ 120131 w 361670"/>
                  <a:gd name="connsiteY29" fmla="*/ 286641 h 361333"/>
                  <a:gd name="connsiteX30" fmla="*/ 138023 w 361670"/>
                  <a:gd name="connsiteY30" fmla="*/ 280895 h 361333"/>
                  <a:gd name="connsiteX31" fmla="*/ 145691 w 361670"/>
                  <a:gd name="connsiteY31" fmla="*/ 272596 h 361333"/>
                  <a:gd name="connsiteX32" fmla="*/ 145691 w 361670"/>
                  <a:gd name="connsiteY32" fmla="*/ 253444 h 361333"/>
                  <a:gd name="connsiteX33" fmla="*/ 129077 w 361670"/>
                  <a:gd name="connsiteY33" fmla="*/ 243230 h 361333"/>
                  <a:gd name="connsiteX34" fmla="*/ 128438 w 361670"/>
                  <a:gd name="connsiteY34" fmla="*/ 242591 h 361333"/>
                  <a:gd name="connsiteX35" fmla="*/ 128438 w 361670"/>
                  <a:gd name="connsiteY35" fmla="*/ 242591 h 361333"/>
                  <a:gd name="connsiteX36" fmla="*/ 108629 w 361670"/>
                  <a:gd name="connsiteY36" fmla="*/ 225993 h 361333"/>
                  <a:gd name="connsiteX37" fmla="*/ 107990 w 361670"/>
                  <a:gd name="connsiteY37" fmla="*/ 217055 h 361333"/>
                  <a:gd name="connsiteX38" fmla="*/ 116936 w 361670"/>
                  <a:gd name="connsiteY38" fmla="*/ 216417 h 361333"/>
                  <a:gd name="connsiteX39" fmla="*/ 126521 w 361670"/>
                  <a:gd name="connsiteY39" fmla="*/ 224078 h 361333"/>
                  <a:gd name="connsiteX40" fmla="*/ 126521 w 361670"/>
                  <a:gd name="connsiteY40" fmla="*/ 192158 h 361333"/>
                  <a:gd name="connsiteX41" fmla="*/ 109268 w 361670"/>
                  <a:gd name="connsiteY41" fmla="*/ 183859 h 361333"/>
                  <a:gd name="connsiteX42" fmla="*/ 106073 w 361670"/>
                  <a:gd name="connsiteY42" fmla="*/ 175560 h 361333"/>
                  <a:gd name="connsiteX43" fmla="*/ 114380 w 361670"/>
                  <a:gd name="connsiteY43" fmla="*/ 172368 h 361333"/>
                  <a:gd name="connsiteX44" fmla="*/ 134189 w 361670"/>
                  <a:gd name="connsiteY44" fmla="*/ 181305 h 361333"/>
                  <a:gd name="connsiteX45" fmla="*/ 155275 w 361670"/>
                  <a:gd name="connsiteY45" fmla="*/ 176836 h 361333"/>
                  <a:gd name="connsiteX46" fmla="*/ 182113 w 361670"/>
                  <a:gd name="connsiteY46" fmla="*/ 171729 h 361333"/>
                  <a:gd name="connsiteX47" fmla="*/ 208951 w 361670"/>
                  <a:gd name="connsiteY47" fmla="*/ 176836 h 361333"/>
                  <a:gd name="connsiteX48" fmla="*/ 230038 w 361670"/>
                  <a:gd name="connsiteY48" fmla="*/ 181305 h 361333"/>
                  <a:gd name="connsiteX49" fmla="*/ 249847 w 361670"/>
                  <a:gd name="connsiteY49" fmla="*/ 172368 h 361333"/>
                  <a:gd name="connsiteX50" fmla="*/ 258154 w 361670"/>
                  <a:gd name="connsiteY50" fmla="*/ 175560 h 361333"/>
                  <a:gd name="connsiteX51" fmla="*/ 254959 w 361670"/>
                  <a:gd name="connsiteY51" fmla="*/ 183859 h 361333"/>
                  <a:gd name="connsiteX52" fmla="*/ 237706 w 361670"/>
                  <a:gd name="connsiteY52" fmla="*/ 192158 h 361333"/>
                  <a:gd name="connsiteX53" fmla="*/ 237706 w 361670"/>
                  <a:gd name="connsiteY53" fmla="*/ 224078 h 361333"/>
                  <a:gd name="connsiteX54" fmla="*/ 246013 w 361670"/>
                  <a:gd name="connsiteY54" fmla="*/ 216417 h 361333"/>
                  <a:gd name="connsiteX55" fmla="*/ 143774 w 361670"/>
                  <a:gd name="connsiteY55" fmla="*/ 100229 h 361333"/>
                  <a:gd name="connsiteX56" fmla="*/ 150164 w 361670"/>
                  <a:gd name="connsiteY56" fmla="*/ 93845 h 361333"/>
                  <a:gd name="connsiteX57" fmla="*/ 156553 w 361670"/>
                  <a:gd name="connsiteY57" fmla="*/ 100229 h 361333"/>
                  <a:gd name="connsiteX58" fmla="*/ 193615 w 361670"/>
                  <a:gd name="connsiteY58" fmla="*/ 126403 h 361333"/>
                  <a:gd name="connsiteX59" fmla="*/ 245374 w 361670"/>
                  <a:gd name="connsiteY59" fmla="*/ 149385 h 361333"/>
                  <a:gd name="connsiteX60" fmla="*/ 247291 w 361670"/>
                  <a:gd name="connsiteY60" fmla="*/ 151300 h 361333"/>
                  <a:gd name="connsiteX61" fmla="*/ 247291 w 361670"/>
                  <a:gd name="connsiteY61" fmla="*/ 168537 h 361333"/>
                  <a:gd name="connsiteX62" fmla="*/ 240901 w 361670"/>
                  <a:gd name="connsiteY62" fmla="*/ 174921 h 361333"/>
                  <a:gd name="connsiteX63" fmla="*/ 234511 w 361670"/>
                  <a:gd name="connsiteY63" fmla="*/ 168537 h 361333"/>
                  <a:gd name="connsiteX64" fmla="*/ 234511 w 361670"/>
                  <a:gd name="connsiteY64" fmla="*/ 156408 h 361333"/>
                  <a:gd name="connsiteX65" fmla="*/ 192976 w 361670"/>
                  <a:gd name="connsiteY65" fmla="*/ 138533 h 361333"/>
                  <a:gd name="connsiteX66" fmla="*/ 154636 w 361670"/>
                  <a:gd name="connsiteY66" fmla="*/ 124488 h 361333"/>
                  <a:gd name="connsiteX67" fmla="*/ 153358 w 361670"/>
                  <a:gd name="connsiteY67" fmla="*/ 125765 h 361333"/>
                  <a:gd name="connsiteX68" fmla="*/ 132911 w 361670"/>
                  <a:gd name="connsiteY68" fmla="*/ 153216 h 361333"/>
                  <a:gd name="connsiteX69" fmla="*/ 132911 w 361670"/>
                  <a:gd name="connsiteY69" fmla="*/ 167899 h 361333"/>
                  <a:gd name="connsiteX70" fmla="*/ 126521 w 361670"/>
                  <a:gd name="connsiteY70" fmla="*/ 174283 h 361333"/>
                  <a:gd name="connsiteX71" fmla="*/ 120131 w 361670"/>
                  <a:gd name="connsiteY71" fmla="*/ 167899 h 361333"/>
                  <a:gd name="connsiteX72" fmla="*/ 120131 w 361670"/>
                  <a:gd name="connsiteY72" fmla="*/ 153216 h 361333"/>
                  <a:gd name="connsiteX73" fmla="*/ 145691 w 361670"/>
                  <a:gd name="connsiteY73" fmla="*/ 115550 h 361333"/>
                  <a:gd name="connsiteX74" fmla="*/ 146969 w 361670"/>
                  <a:gd name="connsiteY74" fmla="*/ 114273 h 361333"/>
                  <a:gd name="connsiteX75" fmla="*/ 143774 w 361670"/>
                  <a:gd name="connsiteY75" fmla="*/ 100229 h 361333"/>
                  <a:gd name="connsiteX76" fmla="*/ 271572 w 361670"/>
                  <a:gd name="connsiteY76" fmla="*/ 297494 h 361333"/>
                  <a:gd name="connsiteX77" fmla="*/ 258792 w 361670"/>
                  <a:gd name="connsiteY77" fmla="*/ 297494 h 361333"/>
                  <a:gd name="connsiteX78" fmla="*/ 258792 w 361670"/>
                  <a:gd name="connsiteY78" fmla="*/ 139171 h 361333"/>
                  <a:gd name="connsiteX79" fmla="*/ 180835 w 361670"/>
                  <a:gd name="connsiteY79" fmla="*/ 71501 h 361333"/>
                  <a:gd name="connsiteX80" fmla="*/ 102878 w 361670"/>
                  <a:gd name="connsiteY80" fmla="*/ 139171 h 361333"/>
                  <a:gd name="connsiteX81" fmla="*/ 103517 w 361670"/>
                  <a:gd name="connsiteY81" fmla="*/ 297494 h 361333"/>
                  <a:gd name="connsiteX82" fmla="*/ 90737 w 361670"/>
                  <a:gd name="connsiteY82" fmla="*/ 297494 h 361333"/>
                  <a:gd name="connsiteX83" fmla="*/ 90098 w 361670"/>
                  <a:gd name="connsiteY83" fmla="*/ 139171 h 361333"/>
                  <a:gd name="connsiteX84" fmla="*/ 180835 w 361670"/>
                  <a:gd name="connsiteY84" fmla="*/ 58733 h 361333"/>
                  <a:gd name="connsiteX85" fmla="*/ 271572 w 361670"/>
                  <a:gd name="connsiteY85" fmla="*/ 139171 h 361333"/>
                  <a:gd name="connsiteX86" fmla="*/ 271572 w 361670"/>
                  <a:gd name="connsiteY86" fmla="*/ 29749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61670" h="361333">
                    <a:moveTo>
                      <a:pt x="180835" y="0"/>
                    </a:moveTo>
                    <a:cubicBezTo>
                      <a:pt x="80513" y="0"/>
                      <a:pt x="0" y="81077"/>
                      <a:pt x="0" y="180667"/>
                    </a:cubicBezTo>
                    <a:cubicBezTo>
                      <a:pt x="0" y="280257"/>
                      <a:pt x="81152" y="361334"/>
                      <a:pt x="180835" y="361334"/>
                    </a:cubicBezTo>
                    <a:cubicBezTo>
                      <a:pt x="280518" y="361334"/>
                      <a:pt x="361670" y="280257"/>
                      <a:pt x="361670" y="180667"/>
                    </a:cubicBezTo>
                    <a:cubicBezTo>
                      <a:pt x="361670" y="81077"/>
                      <a:pt x="281157" y="0"/>
                      <a:pt x="180835" y="0"/>
                    </a:cubicBezTo>
                    <a:close/>
                    <a:moveTo>
                      <a:pt x="246013" y="216417"/>
                    </a:moveTo>
                    <a:cubicBezTo>
                      <a:pt x="248569" y="213863"/>
                      <a:pt x="253042" y="214502"/>
                      <a:pt x="254959" y="217055"/>
                    </a:cubicBezTo>
                    <a:cubicBezTo>
                      <a:pt x="257514" y="219609"/>
                      <a:pt x="256875" y="224078"/>
                      <a:pt x="254320" y="225993"/>
                    </a:cubicBezTo>
                    <a:lnTo>
                      <a:pt x="234511" y="242591"/>
                    </a:lnTo>
                    <a:cubicBezTo>
                      <a:pt x="234511" y="242591"/>
                      <a:pt x="234511" y="242591"/>
                      <a:pt x="234511" y="242591"/>
                    </a:cubicBezTo>
                    <a:cubicBezTo>
                      <a:pt x="234511" y="242591"/>
                      <a:pt x="234511" y="242591"/>
                      <a:pt x="233872" y="243230"/>
                    </a:cubicBezTo>
                    <a:cubicBezTo>
                      <a:pt x="230677" y="245145"/>
                      <a:pt x="224287" y="248975"/>
                      <a:pt x="217258" y="253444"/>
                    </a:cubicBezTo>
                    <a:lnTo>
                      <a:pt x="217258" y="272596"/>
                    </a:lnTo>
                    <a:cubicBezTo>
                      <a:pt x="217258" y="276427"/>
                      <a:pt x="219814" y="279619"/>
                      <a:pt x="224287" y="280895"/>
                    </a:cubicBezTo>
                    <a:lnTo>
                      <a:pt x="242818" y="286641"/>
                    </a:lnTo>
                    <a:cubicBezTo>
                      <a:pt x="246013" y="287918"/>
                      <a:pt x="247930" y="291110"/>
                      <a:pt x="246652" y="294940"/>
                    </a:cubicBezTo>
                    <a:cubicBezTo>
                      <a:pt x="246013" y="297494"/>
                      <a:pt x="243457" y="299409"/>
                      <a:pt x="240262" y="299409"/>
                    </a:cubicBezTo>
                    <a:cubicBezTo>
                      <a:pt x="239623" y="299409"/>
                      <a:pt x="238984" y="299409"/>
                      <a:pt x="238345" y="299409"/>
                    </a:cubicBezTo>
                    <a:lnTo>
                      <a:pt x="220453" y="293663"/>
                    </a:lnTo>
                    <a:cubicBezTo>
                      <a:pt x="210868" y="291110"/>
                      <a:pt x="204478" y="282811"/>
                      <a:pt x="204478" y="273235"/>
                    </a:cubicBezTo>
                    <a:lnTo>
                      <a:pt x="204478" y="260467"/>
                    </a:lnTo>
                    <a:cubicBezTo>
                      <a:pt x="198727" y="263020"/>
                      <a:pt x="193615" y="264935"/>
                      <a:pt x="190420" y="264935"/>
                    </a:cubicBezTo>
                    <a:lnTo>
                      <a:pt x="172528" y="264935"/>
                    </a:lnTo>
                    <a:cubicBezTo>
                      <a:pt x="169333" y="264935"/>
                      <a:pt x="164221" y="263020"/>
                      <a:pt x="158470" y="260467"/>
                    </a:cubicBezTo>
                    <a:lnTo>
                      <a:pt x="158470" y="273235"/>
                    </a:lnTo>
                    <a:cubicBezTo>
                      <a:pt x="158470" y="282811"/>
                      <a:pt x="151441" y="291110"/>
                      <a:pt x="141857" y="293663"/>
                    </a:cubicBezTo>
                    <a:lnTo>
                      <a:pt x="124604" y="299409"/>
                    </a:lnTo>
                    <a:cubicBezTo>
                      <a:pt x="123965" y="299409"/>
                      <a:pt x="123326" y="299409"/>
                      <a:pt x="122687" y="299409"/>
                    </a:cubicBezTo>
                    <a:cubicBezTo>
                      <a:pt x="120131" y="299409"/>
                      <a:pt x="117575" y="297494"/>
                      <a:pt x="116297" y="294940"/>
                    </a:cubicBezTo>
                    <a:cubicBezTo>
                      <a:pt x="115019" y="291748"/>
                      <a:pt x="116936" y="287918"/>
                      <a:pt x="120131" y="286641"/>
                    </a:cubicBezTo>
                    <a:lnTo>
                      <a:pt x="138023" y="280895"/>
                    </a:lnTo>
                    <a:cubicBezTo>
                      <a:pt x="142496" y="279619"/>
                      <a:pt x="145691" y="276427"/>
                      <a:pt x="145691" y="272596"/>
                    </a:cubicBezTo>
                    <a:lnTo>
                      <a:pt x="145691" y="253444"/>
                    </a:lnTo>
                    <a:cubicBezTo>
                      <a:pt x="138662" y="249614"/>
                      <a:pt x="132272" y="245783"/>
                      <a:pt x="129077" y="243230"/>
                    </a:cubicBezTo>
                    <a:cubicBezTo>
                      <a:pt x="129077" y="243230"/>
                      <a:pt x="129077" y="243230"/>
                      <a:pt x="128438" y="242591"/>
                    </a:cubicBezTo>
                    <a:cubicBezTo>
                      <a:pt x="128438" y="242591"/>
                      <a:pt x="128438" y="242591"/>
                      <a:pt x="128438" y="242591"/>
                    </a:cubicBezTo>
                    <a:lnTo>
                      <a:pt x="108629" y="225993"/>
                    </a:lnTo>
                    <a:cubicBezTo>
                      <a:pt x="106073" y="223439"/>
                      <a:pt x="105434" y="219609"/>
                      <a:pt x="107990" y="217055"/>
                    </a:cubicBezTo>
                    <a:cubicBezTo>
                      <a:pt x="110546" y="214502"/>
                      <a:pt x="114380" y="213863"/>
                      <a:pt x="116936" y="216417"/>
                    </a:cubicBezTo>
                    <a:lnTo>
                      <a:pt x="126521" y="224078"/>
                    </a:lnTo>
                    <a:lnTo>
                      <a:pt x="126521" y="192158"/>
                    </a:lnTo>
                    <a:lnTo>
                      <a:pt x="109268" y="183859"/>
                    </a:lnTo>
                    <a:cubicBezTo>
                      <a:pt x="106073" y="182582"/>
                      <a:pt x="104795" y="178752"/>
                      <a:pt x="106073" y="175560"/>
                    </a:cubicBezTo>
                    <a:cubicBezTo>
                      <a:pt x="107351" y="172368"/>
                      <a:pt x="111185" y="171091"/>
                      <a:pt x="114380" y="172368"/>
                    </a:cubicBezTo>
                    <a:lnTo>
                      <a:pt x="134189" y="181305"/>
                    </a:lnTo>
                    <a:cubicBezTo>
                      <a:pt x="139940" y="181305"/>
                      <a:pt x="147608" y="178752"/>
                      <a:pt x="155275" y="176836"/>
                    </a:cubicBezTo>
                    <a:cubicBezTo>
                      <a:pt x="164860" y="174283"/>
                      <a:pt x="174445" y="171729"/>
                      <a:pt x="182113" y="171729"/>
                    </a:cubicBezTo>
                    <a:cubicBezTo>
                      <a:pt x="189781" y="171729"/>
                      <a:pt x="200005" y="174283"/>
                      <a:pt x="208951" y="176836"/>
                    </a:cubicBezTo>
                    <a:cubicBezTo>
                      <a:pt x="216619" y="178752"/>
                      <a:pt x="224287" y="181305"/>
                      <a:pt x="230038" y="181305"/>
                    </a:cubicBezTo>
                    <a:lnTo>
                      <a:pt x="249847" y="172368"/>
                    </a:lnTo>
                    <a:cubicBezTo>
                      <a:pt x="253042" y="171091"/>
                      <a:pt x="256875" y="172368"/>
                      <a:pt x="258154" y="175560"/>
                    </a:cubicBezTo>
                    <a:cubicBezTo>
                      <a:pt x="259431" y="178752"/>
                      <a:pt x="258154" y="182582"/>
                      <a:pt x="254959" y="183859"/>
                    </a:cubicBezTo>
                    <a:lnTo>
                      <a:pt x="237706" y="192158"/>
                    </a:lnTo>
                    <a:lnTo>
                      <a:pt x="237706" y="224078"/>
                    </a:lnTo>
                    <a:lnTo>
                      <a:pt x="246013" y="216417"/>
                    </a:lnTo>
                    <a:close/>
                    <a:moveTo>
                      <a:pt x="143774" y="100229"/>
                    </a:moveTo>
                    <a:cubicBezTo>
                      <a:pt x="143774" y="96398"/>
                      <a:pt x="146330" y="93845"/>
                      <a:pt x="150164" y="93845"/>
                    </a:cubicBezTo>
                    <a:cubicBezTo>
                      <a:pt x="153998" y="93845"/>
                      <a:pt x="156553" y="96398"/>
                      <a:pt x="156553" y="100229"/>
                    </a:cubicBezTo>
                    <a:cubicBezTo>
                      <a:pt x="156553" y="114912"/>
                      <a:pt x="170611" y="125126"/>
                      <a:pt x="193615" y="126403"/>
                    </a:cubicBezTo>
                    <a:cubicBezTo>
                      <a:pt x="223009" y="128318"/>
                      <a:pt x="244096" y="148747"/>
                      <a:pt x="245374" y="149385"/>
                    </a:cubicBezTo>
                    <a:lnTo>
                      <a:pt x="247291" y="151300"/>
                    </a:lnTo>
                    <a:lnTo>
                      <a:pt x="247291" y="168537"/>
                    </a:lnTo>
                    <a:cubicBezTo>
                      <a:pt x="247291" y="172368"/>
                      <a:pt x="244735" y="174921"/>
                      <a:pt x="240901" y="174921"/>
                    </a:cubicBezTo>
                    <a:cubicBezTo>
                      <a:pt x="237067" y="174921"/>
                      <a:pt x="234511" y="172368"/>
                      <a:pt x="234511" y="168537"/>
                    </a:cubicBezTo>
                    <a:lnTo>
                      <a:pt x="234511" y="156408"/>
                    </a:lnTo>
                    <a:cubicBezTo>
                      <a:pt x="229399" y="151939"/>
                      <a:pt x="213424" y="139809"/>
                      <a:pt x="192976" y="138533"/>
                    </a:cubicBezTo>
                    <a:cubicBezTo>
                      <a:pt x="176362" y="137894"/>
                      <a:pt x="163582" y="132787"/>
                      <a:pt x="154636" y="124488"/>
                    </a:cubicBezTo>
                    <a:cubicBezTo>
                      <a:pt x="153998" y="125126"/>
                      <a:pt x="153998" y="125126"/>
                      <a:pt x="153358" y="125765"/>
                    </a:cubicBezTo>
                    <a:cubicBezTo>
                      <a:pt x="144413" y="132787"/>
                      <a:pt x="132911" y="141724"/>
                      <a:pt x="132911" y="153216"/>
                    </a:cubicBezTo>
                    <a:lnTo>
                      <a:pt x="132911" y="167899"/>
                    </a:lnTo>
                    <a:cubicBezTo>
                      <a:pt x="132911" y="171729"/>
                      <a:pt x="130355" y="174283"/>
                      <a:pt x="126521" y="174283"/>
                    </a:cubicBezTo>
                    <a:cubicBezTo>
                      <a:pt x="122687" y="174283"/>
                      <a:pt x="120131" y="171729"/>
                      <a:pt x="120131" y="167899"/>
                    </a:cubicBezTo>
                    <a:lnTo>
                      <a:pt x="120131" y="153216"/>
                    </a:lnTo>
                    <a:cubicBezTo>
                      <a:pt x="120131" y="135341"/>
                      <a:pt x="135467" y="123849"/>
                      <a:pt x="145691" y="115550"/>
                    </a:cubicBezTo>
                    <a:cubicBezTo>
                      <a:pt x="146330" y="114912"/>
                      <a:pt x="146330" y="114912"/>
                      <a:pt x="146969" y="114273"/>
                    </a:cubicBezTo>
                    <a:cubicBezTo>
                      <a:pt x="144413" y="110443"/>
                      <a:pt x="143774" y="105974"/>
                      <a:pt x="143774" y="100229"/>
                    </a:cubicBezTo>
                    <a:close/>
                    <a:moveTo>
                      <a:pt x="271572" y="297494"/>
                    </a:moveTo>
                    <a:lnTo>
                      <a:pt x="258792" y="297494"/>
                    </a:lnTo>
                    <a:lnTo>
                      <a:pt x="258792" y="139171"/>
                    </a:lnTo>
                    <a:cubicBezTo>
                      <a:pt x="258792" y="101505"/>
                      <a:pt x="223648" y="71501"/>
                      <a:pt x="180835" y="71501"/>
                    </a:cubicBezTo>
                    <a:cubicBezTo>
                      <a:pt x="138023" y="71501"/>
                      <a:pt x="102878" y="102144"/>
                      <a:pt x="102878" y="139171"/>
                    </a:cubicBezTo>
                    <a:lnTo>
                      <a:pt x="103517" y="297494"/>
                    </a:lnTo>
                    <a:lnTo>
                      <a:pt x="90737" y="297494"/>
                    </a:lnTo>
                    <a:lnTo>
                      <a:pt x="90098" y="139171"/>
                    </a:lnTo>
                    <a:cubicBezTo>
                      <a:pt x="90098" y="94483"/>
                      <a:pt x="130994" y="58733"/>
                      <a:pt x="180835" y="58733"/>
                    </a:cubicBezTo>
                    <a:cubicBezTo>
                      <a:pt x="230677" y="58733"/>
                      <a:pt x="271572" y="95121"/>
                      <a:pt x="271572" y="139171"/>
                    </a:cubicBezTo>
                    <a:lnTo>
                      <a:pt x="271572" y="297494"/>
                    </a:lnTo>
                    <a:close/>
                  </a:path>
                </a:pathLst>
              </a:custGeom>
              <a:solidFill>
                <a:schemeClr val="accent3"/>
              </a:solidFill>
              <a:ln w="6390" cap="flat">
                <a:noFill/>
                <a:prstDash val="solid"/>
                <a:miter/>
              </a:ln>
            </p:spPr>
            <p:txBody>
              <a:bodyPr rtlCol="0" anchor="ctr"/>
              <a:lstStyle/>
              <a:p>
                <a:endParaRPr lang="en-US" sz="800" b="1" i="1">
                  <a:latin typeface="Arial" panose="020B0604020202020204" pitchFamily="34" charset="0"/>
                  <a:cs typeface="Arial" panose="020B0604020202020204" pitchFamily="34" charset="0"/>
                </a:endParaRPr>
              </a:p>
            </p:txBody>
          </p:sp>
          <p:grpSp>
            <p:nvGrpSpPr>
              <p:cNvPr id="96" name="Graphic 4">
                <a:extLst>
                  <a:ext uri="{FF2B5EF4-FFF2-40B4-BE49-F238E27FC236}">
                    <a16:creationId xmlns:a16="http://schemas.microsoft.com/office/drawing/2014/main" id="{5FC66574-6A5C-813F-7A1A-C41BA5565E62}"/>
                  </a:ext>
                </a:extLst>
              </p:cNvPr>
              <p:cNvGrpSpPr/>
              <p:nvPr/>
            </p:nvGrpSpPr>
            <p:grpSpPr>
              <a:xfrm>
                <a:off x="3735798" y="6924745"/>
                <a:ext cx="414687" cy="414303"/>
                <a:chOff x="9279466" y="3339623"/>
                <a:chExt cx="361671" cy="361333"/>
              </a:xfrm>
              <a:solidFill>
                <a:schemeClr val="bg1"/>
              </a:solidFill>
            </p:grpSpPr>
            <p:sp>
              <p:nvSpPr>
                <p:cNvPr id="105" name="Graphic 4">
                  <a:extLst>
                    <a:ext uri="{FF2B5EF4-FFF2-40B4-BE49-F238E27FC236}">
                      <a16:creationId xmlns:a16="http://schemas.microsoft.com/office/drawing/2014/main" id="{324C1B2F-0CA4-B895-012D-7F807F51C90B}"/>
                    </a:ext>
                  </a:extLst>
                </p:cNvPr>
                <p:cNvSpPr/>
                <p:nvPr/>
              </p:nvSpPr>
              <p:spPr>
                <a:xfrm>
                  <a:off x="9372760" y="3473687"/>
                  <a:ext cx="175083" cy="121295"/>
                </a:xfrm>
                <a:custGeom>
                  <a:avLst/>
                  <a:gdLst>
                    <a:gd name="connsiteX0" fmla="*/ 134189 w 175083"/>
                    <a:gd name="connsiteY0" fmla="*/ 47242 h 121295"/>
                    <a:gd name="connsiteX1" fmla="*/ 134189 w 175083"/>
                    <a:gd name="connsiteY1" fmla="*/ 74054 h 121295"/>
                    <a:gd name="connsiteX2" fmla="*/ 127799 w 175083"/>
                    <a:gd name="connsiteY2" fmla="*/ 80438 h 121295"/>
                    <a:gd name="connsiteX3" fmla="*/ 107350 w 175083"/>
                    <a:gd name="connsiteY3" fmla="*/ 80438 h 121295"/>
                    <a:gd name="connsiteX4" fmla="*/ 107350 w 175083"/>
                    <a:gd name="connsiteY4" fmla="*/ 100867 h 121295"/>
                    <a:gd name="connsiteX5" fmla="*/ 100961 w 175083"/>
                    <a:gd name="connsiteY5" fmla="*/ 107251 h 121295"/>
                    <a:gd name="connsiteX6" fmla="*/ 74123 w 175083"/>
                    <a:gd name="connsiteY6" fmla="*/ 107251 h 121295"/>
                    <a:gd name="connsiteX7" fmla="*/ 67733 w 175083"/>
                    <a:gd name="connsiteY7" fmla="*/ 100867 h 121295"/>
                    <a:gd name="connsiteX8" fmla="*/ 67733 w 175083"/>
                    <a:gd name="connsiteY8" fmla="*/ 80438 h 121295"/>
                    <a:gd name="connsiteX9" fmla="*/ 47285 w 175083"/>
                    <a:gd name="connsiteY9" fmla="*/ 80438 h 121295"/>
                    <a:gd name="connsiteX10" fmla="*/ 40895 w 175083"/>
                    <a:gd name="connsiteY10" fmla="*/ 74054 h 121295"/>
                    <a:gd name="connsiteX11" fmla="*/ 40895 w 175083"/>
                    <a:gd name="connsiteY11" fmla="*/ 47242 h 121295"/>
                    <a:gd name="connsiteX12" fmla="*/ 47285 w 175083"/>
                    <a:gd name="connsiteY12" fmla="*/ 40858 h 121295"/>
                    <a:gd name="connsiteX13" fmla="*/ 67733 w 175083"/>
                    <a:gd name="connsiteY13" fmla="*/ 40858 h 121295"/>
                    <a:gd name="connsiteX14" fmla="*/ 67733 w 175083"/>
                    <a:gd name="connsiteY14" fmla="*/ 20429 h 121295"/>
                    <a:gd name="connsiteX15" fmla="*/ 74123 w 175083"/>
                    <a:gd name="connsiteY15" fmla="*/ 14045 h 121295"/>
                    <a:gd name="connsiteX16" fmla="*/ 100961 w 175083"/>
                    <a:gd name="connsiteY16" fmla="*/ 14045 h 121295"/>
                    <a:gd name="connsiteX17" fmla="*/ 107350 w 175083"/>
                    <a:gd name="connsiteY17" fmla="*/ 20429 h 121295"/>
                    <a:gd name="connsiteX18" fmla="*/ 107350 w 175083"/>
                    <a:gd name="connsiteY18" fmla="*/ 40858 h 121295"/>
                    <a:gd name="connsiteX19" fmla="*/ 127799 w 175083"/>
                    <a:gd name="connsiteY19" fmla="*/ 40858 h 121295"/>
                    <a:gd name="connsiteX20" fmla="*/ 134189 w 175083"/>
                    <a:gd name="connsiteY20" fmla="*/ 47242 h 121295"/>
                    <a:gd name="connsiteX21" fmla="*/ 0 w 175083"/>
                    <a:gd name="connsiteY21" fmla="*/ 121296 h 121295"/>
                    <a:gd name="connsiteX22" fmla="*/ 175084 w 175083"/>
                    <a:gd name="connsiteY22" fmla="*/ 121296 h 121295"/>
                    <a:gd name="connsiteX23" fmla="*/ 175084 w 175083"/>
                    <a:gd name="connsiteY23" fmla="*/ 0 h 121295"/>
                    <a:gd name="connsiteX24" fmla="*/ 0 w 175083"/>
                    <a:gd name="connsiteY24" fmla="*/ 0 h 121295"/>
                    <a:gd name="connsiteX25" fmla="*/ 0 w 175083"/>
                    <a:gd name="connsiteY25" fmla="*/ 121296 h 12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083" h="121295">
                      <a:moveTo>
                        <a:pt x="134189" y="47242"/>
                      </a:moveTo>
                      <a:lnTo>
                        <a:pt x="134189" y="74054"/>
                      </a:lnTo>
                      <a:cubicBezTo>
                        <a:pt x="134189" y="77885"/>
                        <a:pt x="131633" y="80438"/>
                        <a:pt x="127799" y="80438"/>
                      </a:cubicBezTo>
                      <a:lnTo>
                        <a:pt x="107350" y="80438"/>
                      </a:lnTo>
                      <a:lnTo>
                        <a:pt x="107350" y="100867"/>
                      </a:lnTo>
                      <a:cubicBezTo>
                        <a:pt x="107350" y="104697"/>
                        <a:pt x="104794" y="107251"/>
                        <a:pt x="100961" y="107251"/>
                      </a:cubicBezTo>
                      <a:lnTo>
                        <a:pt x="74123" y="107251"/>
                      </a:lnTo>
                      <a:cubicBezTo>
                        <a:pt x="70289" y="107251"/>
                        <a:pt x="67733" y="104697"/>
                        <a:pt x="67733" y="100867"/>
                      </a:cubicBezTo>
                      <a:lnTo>
                        <a:pt x="67733" y="80438"/>
                      </a:lnTo>
                      <a:lnTo>
                        <a:pt x="47285" y="80438"/>
                      </a:lnTo>
                      <a:cubicBezTo>
                        <a:pt x="43451" y="80438"/>
                        <a:pt x="40895" y="77885"/>
                        <a:pt x="40895" y="74054"/>
                      </a:cubicBezTo>
                      <a:lnTo>
                        <a:pt x="40895" y="47242"/>
                      </a:lnTo>
                      <a:cubicBezTo>
                        <a:pt x="40895" y="43411"/>
                        <a:pt x="43451" y="40858"/>
                        <a:pt x="47285" y="40858"/>
                      </a:cubicBezTo>
                      <a:lnTo>
                        <a:pt x="67733" y="40858"/>
                      </a:lnTo>
                      <a:lnTo>
                        <a:pt x="67733" y="20429"/>
                      </a:lnTo>
                      <a:cubicBezTo>
                        <a:pt x="67733" y="16598"/>
                        <a:pt x="70289" y="14045"/>
                        <a:pt x="74123" y="14045"/>
                      </a:cubicBezTo>
                      <a:lnTo>
                        <a:pt x="100961" y="14045"/>
                      </a:lnTo>
                      <a:cubicBezTo>
                        <a:pt x="104794" y="14045"/>
                        <a:pt x="107350" y="16598"/>
                        <a:pt x="107350" y="20429"/>
                      </a:cubicBezTo>
                      <a:lnTo>
                        <a:pt x="107350" y="40858"/>
                      </a:lnTo>
                      <a:lnTo>
                        <a:pt x="127799" y="40858"/>
                      </a:lnTo>
                      <a:cubicBezTo>
                        <a:pt x="130994" y="40858"/>
                        <a:pt x="134189" y="43411"/>
                        <a:pt x="134189" y="47242"/>
                      </a:cubicBezTo>
                      <a:moveTo>
                        <a:pt x="0" y="121296"/>
                      </a:moveTo>
                      <a:lnTo>
                        <a:pt x="175084" y="121296"/>
                      </a:lnTo>
                      <a:lnTo>
                        <a:pt x="175084" y="0"/>
                      </a:lnTo>
                      <a:lnTo>
                        <a:pt x="0" y="0"/>
                      </a:lnTo>
                      <a:lnTo>
                        <a:pt x="0" y="121296"/>
                      </a:lnTo>
                      <a:close/>
                    </a:path>
                  </a:pathLst>
                </a:custGeom>
                <a:grpFill/>
                <a:ln w="6390" cap="flat">
                  <a:noFill/>
                  <a:prstDash val="solid"/>
                  <a:miter/>
                </a:ln>
              </p:spPr>
              <p:txBody>
                <a:bodyPr rtlCol="0" anchor="ctr"/>
                <a:lstStyle/>
                <a:p>
                  <a:endParaRPr lang="en-US" sz="1400" b="1"/>
                </a:p>
              </p:txBody>
            </p:sp>
            <p:sp>
              <p:nvSpPr>
                <p:cNvPr id="106" name="Graphic 4">
                  <a:extLst>
                    <a:ext uri="{FF2B5EF4-FFF2-40B4-BE49-F238E27FC236}">
                      <a16:creationId xmlns:a16="http://schemas.microsoft.com/office/drawing/2014/main" id="{325AA060-3470-5A1A-C1B3-C3DBA117C15B}"/>
                    </a:ext>
                  </a:extLst>
                </p:cNvPr>
                <p:cNvSpPr/>
                <p:nvPr/>
              </p:nvSpPr>
              <p:spPr>
                <a:xfrm>
                  <a:off x="9426434" y="3500500"/>
                  <a:ext cx="67733" cy="67670"/>
                </a:xfrm>
                <a:custGeom>
                  <a:avLst/>
                  <a:gdLst>
                    <a:gd name="connsiteX0" fmla="*/ 40896 w 67733"/>
                    <a:gd name="connsiteY0" fmla="*/ 20429 h 67670"/>
                    <a:gd name="connsiteX1" fmla="*/ 40896 w 67733"/>
                    <a:gd name="connsiteY1" fmla="*/ 0 h 67670"/>
                    <a:gd name="connsiteX2" fmla="*/ 26838 w 67733"/>
                    <a:gd name="connsiteY2" fmla="*/ 0 h 67670"/>
                    <a:gd name="connsiteX3" fmla="*/ 26838 w 67733"/>
                    <a:gd name="connsiteY3" fmla="*/ 20429 h 67670"/>
                    <a:gd name="connsiteX4" fmla="*/ 20448 w 67733"/>
                    <a:gd name="connsiteY4" fmla="*/ 26813 h 67670"/>
                    <a:gd name="connsiteX5" fmla="*/ 0 w 67733"/>
                    <a:gd name="connsiteY5" fmla="*/ 26813 h 67670"/>
                    <a:gd name="connsiteX6" fmla="*/ 0 w 67733"/>
                    <a:gd name="connsiteY6" fmla="*/ 40857 h 67670"/>
                    <a:gd name="connsiteX7" fmla="*/ 20448 w 67733"/>
                    <a:gd name="connsiteY7" fmla="*/ 40857 h 67670"/>
                    <a:gd name="connsiteX8" fmla="*/ 26838 w 67733"/>
                    <a:gd name="connsiteY8" fmla="*/ 47241 h 67670"/>
                    <a:gd name="connsiteX9" fmla="*/ 26838 w 67733"/>
                    <a:gd name="connsiteY9" fmla="*/ 67670 h 67670"/>
                    <a:gd name="connsiteX10" fmla="*/ 40896 w 67733"/>
                    <a:gd name="connsiteY10" fmla="*/ 67670 h 67670"/>
                    <a:gd name="connsiteX11" fmla="*/ 40896 w 67733"/>
                    <a:gd name="connsiteY11" fmla="*/ 47241 h 67670"/>
                    <a:gd name="connsiteX12" fmla="*/ 47286 w 67733"/>
                    <a:gd name="connsiteY12" fmla="*/ 40857 h 67670"/>
                    <a:gd name="connsiteX13" fmla="*/ 67734 w 67733"/>
                    <a:gd name="connsiteY13" fmla="*/ 40857 h 67670"/>
                    <a:gd name="connsiteX14" fmla="*/ 67734 w 67733"/>
                    <a:gd name="connsiteY14" fmla="*/ 26813 h 67670"/>
                    <a:gd name="connsiteX15" fmla="*/ 47286 w 67733"/>
                    <a:gd name="connsiteY15" fmla="*/ 26813 h 67670"/>
                    <a:gd name="connsiteX16" fmla="*/ 40896 w 67733"/>
                    <a:gd name="connsiteY16" fmla="*/ 20429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33" h="67670">
                      <a:moveTo>
                        <a:pt x="40896" y="20429"/>
                      </a:moveTo>
                      <a:lnTo>
                        <a:pt x="40896" y="0"/>
                      </a:lnTo>
                      <a:lnTo>
                        <a:pt x="26838" y="0"/>
                      </a:lnTo>
                      <a:lnTo>
                        <a:pt x="26838" y="20429"/>
                      </a:lnTo>
                      <a:cubicBezTo>
                        <a:pt x="26838" y="24259"/>
                        <a:pt x="24282" y="26813"/>
                        <a:pt x="20448" y="26813"/>
                      </a:cubicBezTo>
                      <a:lnTo>
                        <a:pt x="0" y="26813"/>
                      </a:lnTo>
                      <a:lnTo>
                        <a:pt x="0" y="40857"/>
                      </a:lnTo>
                      <a:lnTo>
                        <a:pt x="20448" y="40857"/>
                      </a:lnTo>
                      <a:cubicBezTo>
                        <a:pt x="24282" y="40857"/>
                        <a:pt x="26838" y="43411"/>
                        <a:pt x="26838" y="47241"/>
                      </a:cubicBezTo>
                      <a:lnTo>
                        <a:pt x="26838" y="67670"/>
                      </a:lnTo>
                      <a:lnTo>
                        <a:pt x="40896" y="67670"/>
                      </a:lnTo>
                      <a:lnTo>
                        <a:pt x="40896" y="47241"/>
                      </a:lnTo>
                      <a:cubicBezTo>
                        <a:pt x="40896" y="43411"/>
                        <a:pt x="43452" y="40857"/>
                        <a:pt x="47286" y="40857"/>
                      </a:cubicBezTo>
                      <a:lnTo>
                        <a:pt x="67734" y="40857"/>
                      </a:lnTo>
                      <a:lnTo>
                        <a:pt x="67734" y="26813"/>
                      </a:lnTo>
                      <a:lnTo>
                        <a:pt x="47286" y="26813"/>
                      </a:lnTo>
                      <a:cubicBezTo>
                        <a:pt x="43452" y="26813"/>
                        <a:pt x="40896" y="23621"/>
                        <a:pt x="40896" y="20429"/>
                      </a:cubicBezTo>
                    </a:path>
                  </a:pathLst>
                </a:custGeom>
                <a:grpFill/>
                <a:ln w="6390" cap="flat">
                  <a:noFill/>
                  <a:prstDash val="solid"/>
                  <a:miter/>
                </a:ln>
              </p:spPr>
              <p:txBody>
                <a:bodyPr rtlCol="0" anchor="ctr"/>
                <a:lstStyle/>
                <a:p>
                  <a:endParaRPr lang="en-US" sz="1400" b="1"/>
                </a:p>
              </p:txBody>
            </p:sp>
            <p:sp>
              <p:nvSpPr>
                <p:cNvPr id="107" name="Graphic 4">
                  <a:extLst>
                    <a:ext uri="{FF2B5EF4-FFF2-40B4-BE49-F238E27FC236}">
                      <a16:creationId xmlns:a16="http://schemas.microsoft.com/office/drawing/2014/main" id="{B8049450-20BF-3022-834F-63E4B1F8DC82}"/>
                    </a:ext>
                  </a:extLst>
                </p:cNvPr>
                <p:cNvSpPr/>
                <p:nvPr/>
              </p:nvSpPr>
              <p:spPr>
                <a:xfrm>
                  <a:off x="9439854" y="3446874"/>
                  <a:ext cx="40895" cy="14044"/>
                </a:xfrm>
                <a:custGeom>
                  <a:avLst/>
                  <a:gdLst>
                    <a:gd name="connsiteX0" fmla="*/ 0 w 40895"/>
                    <a:gd name="connsiteY0" fmla="*/ 0 h 14044"/>
                    <a:gd name="connsiteX1" fmla="*/ 40896 w 40895"/>
                    <a:gd name="connsiteY1" fmla="*/ 0 h 14044"/>
                    <a:gd name="connsiteX2" fmla="*/ 40896 w 40895"/>
                    <a:gd name="connsiteY2" fmla="*/ 14045 h 14044"/>
                    <a:gd name="connsiteX3" fmla="*/ 0 w 40895"/>
                    <a:gd name="connsiteY3" fmla="*/ 14045 h 14044"/>
                  </a:gdLst>
                  <a:ahLst/>
                  <a:cxnLst>
                    <a:cxn ang="0">
                      <a:pos x="connsiteX0" y="connsiteY0"/>
                    </a:cxn>
                    <a:cxn ang="0">
                      <a:pos x="connsiteX1" y="connsiteY1"/>
                    </a:cxn>
                    <a:cxn ang="0">
                      <a:pos x="connsiteX2" y="connsiteY2"/>
                    </a:cxn>
                    <a:cxn ang="0">
                      <a:pos x="connsiteX3" y="connsiteY3"/>
                    </a:cxn>
                  </a:cxnLst>
                  <a:rect l="l" t="t" r="r" b="b"/>
                  <a:pathLst>
                    <a:path w="40895" h="14044">
                      <a:moveTo>
                        <a:pt x="0" y="0"/>
                      </a:moveTo>
                      <a:lnTo>
                        <a:pt x="40896" y="0"/>
                      </a:lnTo>
                      <a:lnTo>
                        <a:pt x="40896" y="14045"/>
                      </a:lnTo>
                      <a:lnTo>
                        <a:pt x="0" y="14045"/>
                      </a:lnTo>
                      <a:close/>
                    </a:path>
                  </a:pathLst>
                </a:custGeom>
                <a:grpFill/>
                <a:ln w="6390" cap="flat">
                  <a:noFill/>
                  <a:prstDash val="solid"/>
                  <a:miter/>
                </a:ln>
              </p:spPr>
              <p:txBody>
                <a:bodyPr rtlCol="0" anchor="ctr"/>
                <a:lstStyle/>
                <a:p>
                  <a:endParaRPr lang="en-US" sz="1400" b="1"/>
                </a:p>
              </p:txBody>
            </p:sp>
            <p:sp>
              <p:nvSpPr>
                <p:cNvPr id="108" name="Graphic 4">
                  <a:extLst>
                    <a:ext uri="{FF2B5EF4-FFF2-40B4-BE49-F238E27FC236}">
                      <a16:creationId xmlns:a16="http://schemas.microsoft.com/office/drawing/2014/main" id="{4C6E1D47-EB36-9121-6E21-03F9DCCBF7D8}"/>
                    </a:ext>
                  </a:extLst>
                </p:cNvPr>
                <p:cNvSpPr/>
                <p:nvPr/>
              </p:nvSpPr>
              <p:spPr>
                <a:xfrm>
                  <a:off x="9279466" y="3339623"/>
                  <a:ext cx="361671" cy="361333"/>
                </a:xfrm>
                <a:custGeom>
                  <a:avLst/>
                  <a:gdLst>
                    <a:gd name="connsiteX0" fmla="*/ 281157 w 361671"/>
                    <a:gd name="connsiteY0" fmla="*/ 261743 h 361333"/>
                    <a:gd name="connsiteX1" fmla="*/ 274767 w 361671"/>
                    <a:gd name="connsiteY1" fmla="*/ 268127 h 361333"/>
                    <a:gd name="connsiteX2" fmla="*/ 86904 w 361671"/>
                    <a:gd name="connsiteY2" fmla="*/ 268127 h 361333"/>
                    <a:gd name="connsiteX3" fmla="*/ 80514 w 361671"/>
                    <a:gd name="connsiteY3" fmla="*/ 261743 h 361333"/>
                    <a:gd name="connsiteX4" fmla="*/ 80514 w 361671"/>
                    <a:gd name="connsiteY4" fmla="*/ 127680 h 361333"/>
                    <a:gd name="connsiteX5" fmla="*/ 86904 w 361671"/>
                    <a:gd name="connsiteY5" fmla="*/ 121296 h 361333"/>
                    <a:gd name="connsiteX6" fmla="*/ 147608 w 361671"/>
                    <a:gd name="connsiteY6" fmla="*/ 121296 h 361333"/>
                    <a:gd name="connsiteX7" fmla="*/ 147608 w 361671"/>
                    <a:gd name="connsiteY7" fmla="*/ 100867 h 361333"/>
                    <a:gd name="connsiteX8" fmla="*/ 153998 w 361671"/>
                    <a:gd name="connsiteY8" fmla="*/ 94483 h 361333"/>
                    <a:gd name="connsiteX9" fmla="*/ 207673 w 361671"/>
                    <a:gd name="connsiteY9" fmla="*/ 94483 h 361333"/>
                    <a:gd name="connsiteX10" fmla="*/ 214063 w 361671"/>
                    <a:gd name="connsiteY10" fmla="*/ 100867 h 361333"/>
                    <a:gd name="connsiteX11" fmla="*/ 214063 w 361671"/>
                    <a:gd name="connsiteY11" fmla="*/ 121296 h 361333"/>
                    <a:gd name="connsiteX12" fmla="*/ 274767 w 361671"/>
                    <a:gd name="connsiteY12" fmla="*/ 121296 h 361333"/>
                    <a:gd name="connsiteX13" fmla="*/ 281157 w 361671"/>
                    <a:gd name="connsiteY13" fmla="*/ 127680 h 361333"/>
                    <a:gd name="connsiteX14" fmla="*/ 281157 w 361671"/>
                    <a:gd name="connsiteY14" fmla="*/ 261743 h 361333"/>
                    <a:gd name="connsiteX15" fmla="*/ 180836 w 361671"/>
                    <a:gd name="connsiteY15" fmla="*/ 0 h 361333"/>
                    <a:gd name="connsiteX16" fmla="*/ 0 w 361671"/>
                    <a:gd name="connsiteY16" fmla="*/ 180667 h 361333"/>
                    <a:gd name="connsiteX17" fmla="*/ 180836 w 361671"/>
                    <a:gd name="connsiteY17" fmla="*/ 361333 h 361333"/>
                    <a:gd name="connsiteX18" fmla="*/ 361671 w 361671"/>
                    <a:gd name="connsiteY18" fmla="*/ 180667 h 361333"/>
                    <a:gd name="connsiteX19" fmla="*/ 180836 w 361671"/>
                    <a:gd name="connsiteY19"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671" h="361333">
                      <a:moveTo>
                        <a:pt x="281157" y="261743"/>
                      </a:moveTo>
                      <a:cubicBezTo>
                        <a:pt x="281157" y="265574"/>
                        <a:pt x="278602" y="268127"/>
                        <a:pt x="274767" y="268127"/>
                      </a:cubicBezTo>
                      <a:lnTo>
                        <a:pt x="86904" y="268127"/>
                      </a:lnTo>
                      <a:cubicBezTo>
                        <a:pt x="83069" y="268127"/>
                        <a:pt x="80514" y="265574"/>
                        <a:pt x="80514" y="261743"/>
                      </a:cubicBezTo>
                      <a:lnTo>
                        <a:pt x="80514" y="127680"/>
                      </a:lnTo>
                      <a:cubicBezTo>
                        <a:pt x="80514" y="123849"/>
                        <a:pt x="83069" y="121296"/>
                        <a:pt x="86904" y="121296"/>
                      </a:cubicBezTo>
                      <a:lnTo>
                        <a:pt x="147608" y="121296"/>
                      </a:lnTo>
                      <a:lnTo>
                        <a:pt x="147608" y="100867"/>
                      </a:lnTo>
                      <a:cubicBezTo>
                        <a:pt x="147608" y="97037"/>
                        <a:pt x="150164" y="94483"/>
                        <a:pt x="153998" y="94483"/>
                      </a:cubicBezTo>
                      <a:lnTo>
                        <a:pt x="207673" y="94483"/>
                      </a:lnTo>
                      <a:cubicBezTo>
                        <a:pt x="211508" y="94483"/>
                        <a:pt x="214063" y="97037"/>
                        <a:pt x="214063" y="100867"/>
                      </a:cubicBezTo>
                      <a:lnTo>
                        <a:pt x="214063" y="121296"/>
                      </a:lnTo>
                      <a:lnTo>
                        <a:pt x="274767" y="121296"/>
                      </a:lnTo>
                      <a:cubicBezTo>
                        <a:pt x="278602" y="121296"/>
                        <a:pt x="281157" y="123849"/>
                        <a:pt x="281157" y="127680"/>
                      </a:cubicBezTo>
                      <a:lnTo>
                        <a:pt x="281157" y="261743"/>
                      </a:lnTo>
                      <a:close/>
                      <a:moveTo>
                        <a:pt x="180836" y="0"/>
                      </a:moveTo>
                      <a:cubicBezTo>
                        <a:pt x="80514" y="0"/>
                        <a:pt x="0" y="81077"/>
                        <a:pt x="0" y="180667"/>
                      </a:cubicBezTo>
                      <a:cubicBezTo>
                        <a:pt x="0" y="280895"/>
                        <a:pt x="81153" y="361333"/>
                        <a:pt x="180836" y="361333"/>
                      </a:cubicBezTo>
                      <a:cubicBezTo>
                        <a:pt x="280518" y="361333"/>
                        <a:pt x="361671" y="280257"/>
                        <a:pt x="361671" y="180667"/>
                      </a:cubicBezTo>
                      <a:cubicBezTo>
                        <a:pt x="361671" y="81077"/>
                        <a:pt x="280518" y="0"/>
                        <a:pt x="180836" y="0"/>
                      </a:cubicBezTo>
                    </a:path>
                  </a:pathLst>
                </a:custGeom>
                <a:grpFill/>
                <a:ln w="6390" cap="flat">
                  <a:noFill/>
                  <a:prstDash val="solid"/>
                  <a:miter/>
                </a:ln>
              </p:spPr>
              <p:txBody>
                <a:bodyPr rtlCol="0" anchor="ctr"/>
                <a:lstStyle/>
                <a:p>
                  <a:endParaRPr lang="en-US" sz="1400" b="1"/>
                </a:p>
              </p:txBody>
            </p:sp>
          </p:grpSp>
          <p:sp>
            <p:nvSpPr>
              <p:cNvPr id="97" name="Rectangle 96">
                <a:extLst>
                  <a:ext uri="{FF2B5EF4-FFF2-40B4-BE49-F238E27FC236}">
                    <a16:creationId xmlns:a16="http://schemas.microsoft.com/office/drawing/2014/main" id="{FD6C74AF-6728-61C1-8512-9462632A2E48}"/>
                  </a:ext>
                </a:extLst>
              </p:cNvPr>
              <p:cNvSpPr/>
              <p:nvPr/>
            </p:nvSpPr>
            <p:spPr>
              <a:xfrm>
                <a:off x="4596947" y="7575474"/>
                <a:ext cx="1782030" cy="177190"/>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Readiness for All Threats</a:t>
                </a:r>
              </a:p>
            </p:txBody>
          </p:sp>
          <p:sp>
            <p:nvSpPr>
              <p:cNvPr id="98" name="Rectangle 97">
                <a:extLst>
                  <a:ext uri="{FF2B5EF4-FFF2-40B4-BE49-F238E27FC236}">
                    <a16:creationId xmlns:a16="http://schemas.microsoft.com/office/drawing/2014/main" id="{AFF4FB53-0778-418B-F2C6-1501850BF3CD}"/>
                  </a:ext>
                </a:extLst>
              </p:cNvPr>
              <p:cNvSpPr/>
              <p:nvPr/>
            </p:nvSpPr>
            <p:spPr>
              <a:xfrm>
                <a:off x="376698" y="7186579"/>
                <a:ext cx="2073676" cy="531569"/>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Continuing Medical Education (CME) and Continuing Nursing Education (CNE) Credit</a:t>
                </a:r>
              </a:p>
            </p:txBody>
          </p:sp>
          <p:sp>
            <p:nvSpPr>
              <p:cNvPr id="99" name="Rectangle 98">
                <a:extLst>
                  <a:ext uri="{FF2B5EF4-FFF2-40B4-BE49-F238E27FC236}">
                    <a16:creationId xmlns:a16="http://schemas.microsoft.com/office/drawing/2014/main" id="{BE1AFA62-83BB-CDB2-A160-8DE3BFA21E5E}"/>
                  </a:ext>
                </a:extLst>
              </p:cNvPr>
              <p:cNvSpPr/>
              <p:nvPr/>
            </p:nvSpPr>
            <p:spPr>
              <a:xfrm>
                <a:off x="385309" y="6594891"/>
                <a:ext cx="1807332" cy="177190"/>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Evolving Topics</a:t>
                </a:r>
              </a:p>
            </p:txBody>
          </p:sp>
          <p:sp>
            <p:nvSpPr>
              <p:cNvPr id="100" name="Rectangle 99">
                <a:extLst>
                  <a:ext uri="{FF2B5EF4-FFF2-40B4-BE49-F238E27FC236}">
                    <a16:creationId xmlns:a16="http://schemas.microsoft.com/office/drawing/2014/main" id="{0A9CD355-9C3A-A569-AFCF-EF644AB7F559}"/>
                  </a:ext>
                </a:extLst>
              </p:cNvPr>
              <p:cNvSpPr/>
              <p:nvPr/>
            </p:nvSpPr>
            <p:spPr>
              <a:xfrm>
                <a:off x="4767271" y="6025468"/>
                <a:ext cx="1807698" cy="354380"/>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Peer-to-Peer Knowledge Sharing and Support</a:t>
                </a:r>
              </a:p>
            </p:txBody>
          </p:sp>
          <p:sp>
            <p:nvSpPr>
              <p:cNvPr id="101" name="Rectangle 100">
                <a:extLst>
                  <a:ext uri="{FF2B5EF4-FFF2-40B4-BE49-F238E27FC236}">
                    <a16:creationId xmlns:a16="http://schemas.microsoft.com/office/drawing/2014/main" id="{5B74BEA5-118A-F8D5-5DDF-45B6C173A2D8}"/>
                  </a:ext>
                </a:extLst>
              </p:cNvPr>
              <p:cNvSpPr/>
              <p:nvPr/>
            </p:nvSpPr>
            <p:spPr>
              <a:xfrm>
                <a:off x="382701" y="5978314"/>
                <a:ext cx="1503682" cy="354380"/>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Multidisciplinary Clinical Audience</a:t>
                </a:r>
              </a:p>
            </p:txBody>
          </p:sp>
          <p:sp>
            <p:nvSpPr>
              <p:cNvPr id="102" name="Rectangle 101">
                <a:extLst>
                  <a:ext uri="{FF2B5EF4-FFF2-40B4-BE49-F238E27FC236}">
                    <a16:creationId xmlns:a16="http://schemas.microsoft.com/office/drawing/2014/main" id="{6BE2B16A-64DE-3911-97A2-374321C87467}"/>
                  </a:ext>
                </a:extLst>
              </p:cNvPr>
              <p:cNvSpPr/>
              <p:nvPr/>
            </p:nvSpPr>
            <p:spPr>
              <a:xfrm>
                <a:off x="4624417" y="6730486"/>
                <a:ext cx="1369849" cy="354380"/>
              </a:xfrm>
              <a:prstGeom prst="rect">
                <a:avLst/>
              </a:prstGeom>
            </p:spPr>
            <p:txBody>
              <a:bodyPr wrap="square" lIns="0" tIns="0" rIns="0" bIns="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rPr>
                  <a:t>Clinical Experience vs. Guidance</a:t>
                </a:r>
              </a:p>
            </p:txBody>
          </p:sp>
          <p:sp>
            <p:nvSpPr>
              <p:cNvPr id="103" name="Freeform 42">
                <a:extLst>
                  <a:ext uri="{FF2B5EF4-FFF2-40B4-BE49-F238E27FC236}">
                    <a16:creationId xmlns:a16="http://schemas.microsoft.com/office/drawing/2014/main" id="{BDDA61FF-0EC6-8213-F29D-99B004C17B84}"/>
                  </a:ext>
                </a:extLst>
              </p:cNvPr>
              <p:cNvSpPr/>
              <p:nvPr/>
            </p:nvSpPr>
            <p:spPr bwMode="gray">
              <a:xfrm flipH="1">
                <a:off x="4274726" y="6176793"/>
                <a:ext cx="2182718" cy="192582"/>
              </a:xfrm>
              <a:custGeom>
                <a:avLst/>
                <a:gdLst>
                  <a:gd name="connsiteX0" fmla="*/ 2692400 w 2692400"/>
                  <a:gd name="connsiteY0" fmla="*/ 0 h 1276350"/>
                  <a:gd name="connsiteX1" fmla="*/ 2044700 w 2692400"/>
                  <a:gd name="connsiteY1" fmla="*/ 1276350 h 1276350"/>
                  <a:gd name="connsiteX2" fmla="*/ 0 w 2692400"/>
                  <a:gd name="connsiteY2" fmla="*/ 1276350 h 1276350"/>
                  <a:gd name="connsiteX0" fmla="*/ 3733800 w 3733800"/>
                  <a:gd name="connsiteY0" fmla="*/ 0 h 1276350"/>
                  <a:gd name="connsiteX1" fmla="*/ 3086100 w 3733800"/>
                  <a:gd name="connsiteY1" fmla="*/ 1276350 h 1276350"/>
                  <a:gd name="connsiteX2" fmla="*/ 0 w 3733800"/>
                  <a:gd name="connsiteY2" fmla="*/ 1276350 h 1276350"/>
                  <a:gd name="connsiteX0" fmla="*/ 3069167 w 3069167"/>
                  <a:gd name="connsiteY0" fmla="*/ 0 h 1283737"/>
                  <a:gd name="connsiteX1" fmla="*/ 2421467 w 3069167"/>
                  <a:gd name="connsiteY1" fmla="*/ 1276350 h 1283737"/>
                  <a:gd name="connsiteX2" fmla="*/ 0 w 3069167"/>
                  <a:gd name="connsiteY2" fmla="*/ 1283737 h 1283737"/>
                  <a:gd name="connsiteX0" fmla="*/ 3489484 w 3489484"/>
                  <a:gd name="connsiteY0" fmla="*/ 0 h 1301665"/>
                  <a:gd name="connsiteX1" fmla="*/ 2841784 w 3489484"/>
                  <a:gd name="connsiteY1" fmla="*/ 1276350 h 1301665"/>
                  <a:gd name="connsiteX2" fmla="*/ 0 w 3489484"/>
                  <a:gd name="connsiteY2" fmla="*/ 1301665 h 1301665"/>
                </a:gdLst>
                <a:ahLst/>
                <a:cxnLst>
                  <a:cxn ang="0">
                    <a:pos x="connsiteX0" y="connsiteY0"/>
                  </a:cxn>
                  <a:cxn ang="0">
                    <a:pos x="connsiteX1" y="connsiteY1"/>
                  </a:cxn>
                  <a:cxn ang="0">
                    <a:pos x="connsiteX2" y="connsiteY2"/>
                  </a:cxn>
                </a:cxnLst>
                <a:rect l="l" t="t" r="r" b="b"/>
                <a:pathLst>
                  <a:path w="3489484" h="1301665">
                    <a:moveTo>
                      <a:pt x="3489484" y="0"/>
                    </a:moveTo>
                    <a:lnTo>
                      <a:pt x="2841784" y="1276350"/>
                    </a:lnTo>
                    <a:lnTo>
                      <a:pt x="0" y="1301665"/>
                    </a:lnTo>
                  </a:path>
                </a:pathLst>
              </a:custGeom>
              <a:noFill/>
              <a:ln w="6350" algn="ctr">
                <a:solidFill>
                  <a:schemeClr val="bg1">
                    <a:lumMod val="50000"/>
                  </a:schemeClr>
                </a:solidFill>
                <a:miter lim="800000"/>
                <a:headEnd/>
                <a:tailEnd/>
              </a:ln>
            </p:spPr>
            <p:txBody>
              <a:bodyPr rtlCol="0" anchor="ctr"/>
              <a:lstStyle/>
              <a:p>
                <a:pPr algn="ctr"/>
                <a:endParaRPr lang="en-US" sz="1600" b="1">
                  <a:latin typeface="Arial" panose="020B0604020202020204" pitchFamily="34" charset="0"/>
                  <a:cs typeface="Arial" panose="020B0604020202020204" pitchFamily="34" charset="0"/>
                </a:endParaRPr>
              </a:p>
            </p:txBody>
          </p:sp>
          <p:sp>
            <p:nvSpPr>
              <p:cNvPr id="104" name="Isosceles Triangle 103">
                <a:extLst>
                  <a:ext uri="{FF2B5EF4-FFF2-40B4-BE49-F238E27FC236}">
                    <a16:creationId xmlns:a16="http://schemas.microsoft.com/office/drawing/2014/main" id="{6C530C0C-B64D-6456-9145-37D92E4AA25A}"/>
                  </a:ext>
                </a:extLst>
              </p:cNvPr>
              <p:cNvSpPr/>
              <p:nvPr/>
            </p:nvSpPr>
            <p:spPr>
              <a:xfrm rot="10800000">
                <a:off x="3012547" y="7856964"/>
                <a:ext cx="823725" cy="2416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75" name="Rectangle 74">
              <a:extLst>
                <a:ext uri="{FF2B5EF4-FFF2-40B4-BE49-F238E27FC236}">
                  <a16:creationId xmlns:a16="http://schemas.microsoft.com/office/drawing/2014/main" id="{6093F796-4559-252F-710C-966ABB7DD099}"/>
                </a:ext>
              </a:extLst>
            </p:cNvPr>
            <p:cNvSpPr/>
            <p:nvPr/>
          </p:nvSpPr>
          <p:spPr>
            <a:xfrm>
              <a:off x="2081983" y="7543449"/>
              <a:ext cx="2618550" cy="172158"/>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Supporting the Health Care Workforce</a:t>
              </a:r>
            </a:p>
          </p:txBody>
        </p:sp>
      </p:grpSp>
      <p:sp>
        <p:nvSpPr>
          <p:cNvPr id="135" name="TextBox 134">
            <a:extLst>
              <a:ext uri="{FF2B5EF4-FFF2-40B4-BE49-F238E27FC236}">
                <a16:creationId xmlns:a16="http://schemas.microsoft.com/office/drawing/2014/main" id="{FC1EF8CB-090E-E424-A3C6-111BF02AC395}"/>
              </a:ext>
            </a:extLst>
          </p:cNvPr>
          <p:cNvSpPr txBox="1"/>
          <p:nvPr/>
        </p:nvSpPr>
        <p:spPr>
          <a:xfrm>
            <a:off x="114300" y="937310"/>
            <a:ext cx="6103054" cy="353943"/>
          </a:xfrm>
          <a:prstGeom prst="rect">
            <a:avLst/>
          </a:prstGeom>
          <a:solidFill>
            <a:schemeClr val="bg1"/>
          </a:solidFill>
        </p:spPr>
        <p:txBody>
          <a:bodyPr wrap="square" lIns="0" rIns="0" rtlCol="0">
            <a:spAutoFit/>
          </a:bodyPr>
          <a:lstStyle/>
          <a:p>
            <a:pPr marL="0" marR="0" lvl="0" indent="0" defTabSz="403433"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a:ln>
                  <a:noFill/>
                </a:ln>
                <a:solidFill>
                  <a:srgbClr val="062E61"/>
                </a:solidFill>
                <a:effectLst/>
                <a:uLnTx/>
                <a:uFillTx/>
                <a:latin typeface="Open Sans" panose="020B0606030504020204" pitchFamily="34" charset="0"/>
                <a:ea typeface="Open Sans" panose="020B0606030504020204" pitchFamily="34" charset="0"/>
                <a:cs typeface="Open Sans" panose="020B0606030504020204" pitchFamily="34" charset="0"/>
              </a:rPr>
              <a:t>HHS/ASPR Project ECHO Clinical Readiness Rounds</a:t>
            </a:r>
            <a:endParaRPr kumimoji="0" lang="en-US" sz="165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36" name="Straight Connector 135">
            <a:extLst>
              <a:ext uri="{FF2B5EF4-FFF2-40B4-BE49-F238E27FC236}">
                <a16:creationId xmlns:a16="http://schemas.microsoft.com/office/drawing/2014/main" id="{DF870444-F19F-12D6-184A-57F243532A06}"/>
              </a:ext>
            </a:extLst>
          </p:cNvPr>
          <p:cNvCxnSpPr/>
          <p:nvPr/>
        </p:nvCxnSpPr>
        <p:spPr>
          <a:xfrm>
            <a:off x="117802" y="1292301"/>
            <a:ext cx="6622395" cy="0"/>
          </a:xfrm>
          <a:prstGeom prst="line">
            <a:avLst/>
          </a:prstGeom>
          <a:ln w="12700">
            <a:solidFill>
              <a:srgbClr val="BF8B4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9078C2C-90ED-ABCC-764D-5B3DE5C32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993" y="1860759"/>
            <a:ext cx="1648207" cy="1645920"/>
          </a:xfrm>
          <a:prstGeom prst="rect">
            <a:avLst/>
          </a:prstGeom>
        </p:spPr>
      </p:pic>
    </p:spTree>
    <p:extLst>
      <p:ext uri="{BB962C8B-B14F-4D97-AF65-F5344CB8AC3E}">
        <p14:creationId xmlns:p14="http://schemas.microsoft.com/office/powerpoint/2010/main" val="4008006519"/>
      </p:ext>
    </p:extLst>
  </p:cSld>
  <p:clrMapOvr>
    <a:masterClrMapping/>
  </p:clrMapOvr>
</p:sld>
</file>

<file path=ppt/theme/theme1.xml><?xml version="1.0" encoding="utf-8"?>
<a:theme xmlns:a="http://schemas.openxmlformats.org/drawingml/2006/main" name="1_Custom Design">
  <a:themeElements>
    <a:clrScheme name="ASPR Pallette">
      <a:dk1>
        <a:srgbClr val="000000"/>
      </a:dk1>
      <a:lt1>
        <a:sysClr val="window" lastClr="FFFFFF"/>
      </a:lt1>
      <a:dk2>
        <a:srgbClr val="062E61"/>
      </a:dk2>
      <a:lt2>
        <a:srgbClr val="DDE8F4"/>
      </a:lt2>
      <a:accent1>
        <a:srgbClr val="155197"/>
      </a:accent1>
      <a:accent2>
        <a:srgbClr val="990000"/>
      </a:accent2>
      <a:accent3>
        <a:srgbClr val="AA6404"/>
      </a:accent3>
      <a:accent4>
        <a:srgbClr val="FBD098"/>
      </a:accent4>
      <a:accent5>
        <a:srgbClr val="604878"/>
      </a:accent5>
      <a:accent6>
        <a:srgbClr val="4E854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4366fe-0203-4db2-a005-d402c7c1ef31" xsi:nil="true"/>
    <lcf76f155ced4ddcb4097134ff3c332f xmlns="44b0922b-42bd-44f2-918b-4b68c56080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A573ECEE71E141AC4DF0F5956C4139" ma:contentTypeVersion="14" ma:contentTypeDescription="Create a new document." ma:contentTypeScope="" ma:versionID="454b490bec5026f647f43609eba5fd68">
  <xsd:schema xmlns:xsd="http://www.w3.org/2001/XMLSchema" xmlns:xs="http://www.w3.org/2001/XMLSchema" xmlns:p="http://schemas.microsoft.com/office/2006/metadata/properties" xmlns:ns2="44b0922b-42bd-44f2-918b-4b68c5608098" xmlns:ns3="874366fe-0203-4db2-a005-d402c7c1ef31" targetNamespace="http://schemas.microsoft.com/office/2006/metadata/properties" ma:root="true" ma:fieldsID="de05f8547cdb7a09e0a466cfd9ac4ef7" ns2:_="" ns3:_="">
    <xsd:import namespace="44b0922b-42bd-44f2-918b-4b68c5608098"/>
    <xsd:import namespace="874366fe-0203-4db2-a005-d402c7c1e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0922b-42bd-44f2-918b-4b68c56080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366fe-0203-4db2-a005-d402c7c1ef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0426d7-77bd-4ee8-bc43-d69fba09933b}" ma:internalName="TaxCatchAll" ma:showField="CatchAllData" ma:web="874366fe-0203-4db2-a005-d402c7c1e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75553-B5E6-4CE3-ACDB-D1243AE653C4}">
  <ds:schemaRefs>
    <ds:schemaRef ds:uri="874366fe-0203-4db2-a005-d402c7c1ef31"/>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44b0922b-42bd-44f2-918b-4b68c5608098"/>
    <ds:schemaRef ds:uri="http://purl.org/dc/dcmitype/"/>
  </ds:schemaRefs>
</ds:datastoreItem>
</file>

<file path=customXml/itemProps2.xml><?xml version="1.0" encoding="utf-8"?>
<ds:datastoreItem xmlns:ds="http://schemas.openxmlformats.org/officeDocument/2006/customXml" ds:itemID="{E956D8BE-E56C-46A7-8469-E41D88F18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0922b-42bd-44f2-918b-4b68c5608098"/>
    <ds:schemaRef ds:uri="874366fe-0203-4db2-a005-d402c7c1e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60192-3D5A-4B52-9FC4-1C55FCA6A6EB}">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5</TotalTime>
  <Words>766</Words>
  <Application>Microsoft Office PowerPoint</Application>
  <PresentationFormat>On-screen Show (4:3)</PresentationFormat>
  <Paragraphs>68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Open Sans</vt:lpstr>
      <vt:lpstr>1_Custom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Said, Nima</dc:creator>
  <cp:lastModifiedBy>Grubbs, Jessica</cp:lastModifiedBy>
  <cp:revision>2</cp:revision>
  <cp:lastPrinted>2024-09-19T13:53:56Z</cp:lastPrinted>
  <dcterms:created xsi:type="dcterms:W3CDTF">2021-10-19T21:31:59Z</dcterms:created>
  <dcterms:modified xsi:type="dcterms:W3CDTF">2026-02-25T17:47:28Z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2021-10-19T21:31:59Z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f999f44e-d1b2-42de-aa0d-ad5aa89f73e3</vt:lpwstr>
  </property>
  <property fmtid="{D5CDD505-2E9C-101B-9397-08002B2CF9AE}" pid="8" name="MSIP_Label_ea60d57e-af5b-4752-ac57-3e4f28ca11dc_ContentBits">
    <vt:lpwstr>0</vt:lpwstr>
  </property>
  <property fmtid="{D5CDD505-2E9C-101B-9397-08002B2CF9AE}" pid="9" name="ContentTypeId">
    <vt:lpwstr>0x0101002CA573ECEE71E141AC4DF0F5956C4139</vt:lpwstr>
  </property>
  <property fmtid="{D5CDD505-2E9C-101B-9397-08002B2CF9AE}" pid="10" name="MediaServiceImageTags">
    <vt:lpwstr/>
  </property>
  <property fmtid="{D5CDD505-2E9C-101B-9397-08002B2CF9AE}" pid="11" name="Order">
    <vt:lpwstr>1934500.00000000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y fmtid="{D5CDD505-2E9C-101B-9397-08002B2CF9AE}" pid="18" name="SharedWithUsers">
    <vt:lpwstr>440;#Heller, Matt</vt:lpwstr>
  </property>
</Properties>
</file>