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638" autoAdjust="0"/>
  </p:normalViewPr>
  <p:slideViewPr>
    <p:cSldViewPr>
      <p:cViewPr varScale="1">
        <p:scale>
          <a:sx n="65" d="100"/>
          <a:sy n="65" d="100"/>
        </p:scale>
        <p:origin x="-274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rench815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Path/Smoke 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61341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3300" dirty="0" smtClean="0"/>
              <a:t>Where: Pleasant Township Fire Dept</a:t>
            </a:r>
          </a:p>
          <a:p>
            <a:pPr>
              <a:buNone/>
            </a:pPr>
            <a:r>
              <a:rPr lang="en-US" sz="3300" dirty="0" smtClean="0"/>
              <a:t>                  10 W. Pleasant St.</a:t>
            </a:r>
          </a:p>
          <a:p>
            <a:pPr>
              <a:buNone/>
            </a:pPr>
            <a:r>
              <a:rPr lang="en-US" sz="3300" dirty="0" smtClean="0"/>
              <a:t>                  Catawba, Oh 43010 </a:t>
            </a:r>
          </a:p>
          <a:p>
            <a:pPr>
              <a:buNone/>
            </a:pPr>
            <a:r>
              <a:rPr lang="en-US" sz="3300" dirty="0" smtClean="0"/>
              <a:t>    When: November 10, 2018 </a:t>
            </a:r>
          </a:p>
          <a:p>
            <a:pPr>
              <a:buNone/>
            </a:pPr>
            <a:r>
              <a:rPr lang="en-US" sz="3300" dirty="0"/>
              <a:t>	</a:t>
            </a:r>
            <a:r>
              <a:rPr lang="en-US" sz="3300" dirty="0" smtClean="0"/>
              <a:t>	       0930-1300</a:t>
            </a:r>
          </a:p>
          <a:p>
            <a:pPr>
              <a:buNone/>
            </a:pPr>
            <a:r>
              <a:rPr lang="en-US" sz="3300" dirty="0" smtClean="0"/>
              <a:t>     Sponsored by: Dry Patrol-</a:t>
            </a:r>
            <a:r>
              <a:rPr lang="en-US" sz="3300" dirty="0" err="1" smtClean="0"/>
              <a:t>Hali</a:t>
            </a:r>
            <a:r>
              <a:rPr lang="en-US" sz="3300" dirty="0" smtClean="0"/>
              <a:t> </a:t>
            </a:r>
            <a:r>
              <a:rPr lang="en-US" sz="3300" dirty="0" err="1" smtClean="0"/>
              <a:t>Abner</a:t>
            </a: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     Cost: Free-Lunch Provided</a:t>
            </a:r>
          </a:p>
          <a:p>
            <a:pPr>
              <a:buNone/>
            </a:pPr>
            <a:r>
              <a:rPr lang="en-US" sz="3300" dirty="0" smtClean="0"/>
              <a:t>     Limited Seating Available</a:t>
            </a:r>
          </a:p>
          <a:p>
            <a:pPr>
              <a:buNone/>
            </a:pPr>
            <a:r>
              <a:rPr lang="en-US" sz="3300" dirty="0" smtClean="0"/>
              <a:t>     Please RSVP by Nov 6 :</a:t>
            </a:r>
          </a:p>
          <a:p>
            <a:pPr>
              <a:buNone/>
            </a:pPr>
            <a:r>
              <a:rPr lang="en-US" sz="3300" dirty="0" smtClean="0"/>
              <a:t>     Asst Chief Ben French</a:t>
            </a:r>
          </a:p>
          <a:p>
            <a:pPr>
              <a:buNone/>
            </a:pPr>
            <a:r>
              <a:rPr lang="en-US" sz="3300" dirty="0" smtClean="0"/>
              <a:t>     </a:t>
            </a:r>
            <a:r>
              <a:rPr lang="en-US" sz="3300" dirty="0" smtClean="0">
                <a:hlinkClick r:id="rId2"/>
              </a:rPr>
              <a:t>french815@gmail.com</a:t>
            </a:r>
            <a:r>
              <a:rPr lang="en-US" sz="3300" dirty="0" smtClean="0"/>
              <a:t> or</a:t>
            </a:r>
            <a:r>
              <a:rPr lang="en-US" sz="3300" dirty="0" smtClean="0"/>
              <a:t> 937.360.9927</a:t>
            </a:r>
          </a:p>
          <a:p>
            <a:pPr>
              <a:buNone/>
            </a:pPr>
            <a:r>
              <a:rPr lang="en-US" sz="3300" dirty="0" smtClean="0"/>
              <a:t>	</a:t>
            </a:r>
            <a:r>
              <a:rPr lang="en-US" sz="3300" dirty="0" smtClean="0"/>
              <a:t> Instructor: Scott Rupp SFRD</a:t>
            </a:r>
            <a:endParaRPr lang="en-US" sz="3300" dirty="0" smtClean="0"/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Flow Path/Smoke 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EMS Chief French</dc:creator>
  <cp:lastModifiedBy>EMS Chief French</cp:lastModifiedBy>
  <cp:revision>9</cp:revision>
  <dcterms:created xsi:type="dcterms:W3CDTF">2018-10-24T13:29:41Z</dcterms:created>
  <dcterms:modified xsi:type="dcterms:W3CDTF">2018-10-29T14:34:42Z</dcterms:modified>
</cp:coreProperties>
</file>