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67" autoAdjust="0"/>
    <p:restoredTop sz="94638" autoAdjust="0"/>
  </p:normalViewPr>
  <p:slideViewPr>
    <p:cSldViewPr>
      <p:cViewPr varScale="1">
        <p:scale>
          <a:sx n="65" d="100"/>
          <a:sy n="65" d="100"/>
        </p:scale>
        <p:origin x="-2748" y="-96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2FC96-2390-4C16-AF74-C7A3DDED21D0}" type="datetimeFigureOut">
              <a:rPr lang="en-US" smtClean="0"/>
              <a:pPr/>
              <a:t>10/29/2018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1022A-7A54-4366-86CF-CB63E75327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2FC96-2390-4C16-AF74-C7A3DDED21D0}" type="datetimeFigureOut">
              <a:rPr lang="en-US" smtClean="0"/>
              <a:pPr/>
              <a:t>10/29/2018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1022A-7A54-4366-86CF-CB63E75327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2FC96-2390-4C16-AF74-C7A3DDED21D0}" type="datetimeFigureOut">
              <a:rPr lang="en-US" smtClean="0"/>
              <a:pPr/>
              <a:t>10/29/2018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1022A-7A54-4366-86CF-CB63E75327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2FC96-2390-4C16-AF74-C7A3DDED21D0}" type="datetimeFigureOut">
              <a:rPr lang="en-US" smtClean="0"/>
              <a:pPr/>
              <a:t>10/29/2018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1022A-7A54-4366-86CF-CB63E75327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2FC96-2390-4C16-AF74-C7A3DDED21D0}" type="datetimeFigureOut">
              <a:rPr lang="en-US" smtClean="0"/>
              <a:pPr/>
              <a:t>10/29/2018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1022A-7A54-4366-86CF-CB63E75327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2FC96-2390-4C16-AF74-C7A3DDED21D0}" type="datetimeFigureOut">
              <a:rPr lang="en-US" smtClean="0"/>
              <a:pPr/>
              <a:t>10/29/2018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1022A-7A54-4366-86CF-CB63E75327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2FC96-2390-4C16-AF74-C7A3DDED21D0}" type="datetimeFigureOut">
              <a:rPr lang="en-US" smtClean="0"/>
              <a:pPr/>
              <a:t>10/29/2018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1022A-7A54-4366-86CF-CB63E75327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2FC96-2390-4C16-AF74-C7A3DDED21D0}" type="datetimeFigureOut">
              <a:rPr lang="en-US" smtClean="0"/>
              <a:pPr/>
              <a:t>10/29/2018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1022A-7A54-4366-86CF-CB63E75327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2FC96-2390-4C16-AF74-C7A3DDED21D0}" type="datetimeFigureOut">
              <a:rPr lang="en-US" smtClean="0"/>
              <a:pPr/>
              <a:t>10/29/2018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1022A-7A54-4366-86CF-CB63E75327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2FC96-2390-4C16-AF74-C7A3DDED21D0}" type="datetimeFigureOut">
              <a:rPr lang="en-US" smtClean="0"/>
              <a:pPr/>
              <a:t>10/29/2018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1022A-7A54-4366-86CF-CB63E75327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2FC96-2390-4C16-AF74-C7A3DDED21D0}" type="datetimeFigureOut">
              <a:rPr lang="en-US" smtClean="0"/>
              <a:pPr/>
              <a:t>10/29/2018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1022A-7A54-4366-86CF-CB63E75327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50000"/>
            <a:lum/>
          </a:blip>
          <a:srcRect/>
          <a:stretch>
            <a:fillRect l="-48000" r="-4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02FC96-2390-4C16-AF74-C7A3DDED21D0}" type="datetimeFigureOut">
              <a:rPr lang="en-US" smtClean="0"/>
              <a:pPr/>
              <a:t>10/29/2018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E1022A-7A54-4366-86CF-CB63E75327A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french815@gmail.co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Flow Path/Smoke Reading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057400"/>
            <a:ext cx="6134100" cy="62484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</a:t>
            </a:r>
            <a:r>
              <a:rPr lang="en-US" sz="3300" dirty="0" smtClean="0"/>
              <a:t>Where: Pleasant Township Fire Dept</a:t>
            </a:r>
          </a:p>
          <a:p>
            <a:pPr>
              <a:buNone/>
            </a:pPr>
            <a:r>
              <a:rPr lang="en-US" sz="3300" dirty="0" smtClean="0"/>
              <a:t>                  10 W. Pleasant St.</a:t>
            </a:r>
          </a:p>
          <a:p>
            <a:pPr>
              <a:buNone/>
            </a:pPr>
            <a:r>
              <a:rPr lang="en-US" sz="3300" dirty="0" smtClean="0"/>
              <a:t>                  Catawba, Oh 43010 </a:t>
            </a:r>
          </a:p>
          <a:p>
            <a:pPr>
              <a:buNone/>
            </a:pPr>
            <a:r>
              <a:rPr lang="en-US" sz="3300" dirty="0" smtClean="0"/>
              <a:t>    When: November 10, 2018 </a:t>
            </a:r>
          </a:p>
          <a:p>
            <a:pPr>
              <a:buNone/>
            </a:pPr>
            <a:r>
              <a:rPr lang="en-US" sz="3300" dirty="0"/>
              <a:t>	</a:t>
            </a:r>
            <a:r>
              <a:rPr lang="en-US" sz="3300" dirty="0" smtClean="0"/>
              <a:t>	</a:t>
            </a:r>
            <a:r>
              <a:rPr lang="en-US" sz="3300" smtClean="0"/>
              <a:t>       </a:t>
            </a:r>
            <a:r>
              <a:rPr lang="en-US" sz="3300" smtClean="0"/>
              <a:t>0800-1200</a:t>
            </a:r>
            <a:endParaRPr lang="en-US" sz="3300" dirty="0" smtClean="0"/>
          </a:p>
          <a:p>
            <a:pPr>
              <a:buNone/>
            </a:pPr>
            <a:r>
              <a:rPr lang="en-US" sz="3300" dirty="0" smtClean="0"/>
              <a:t>     Sponsored by: Dry Patrol-</a:t>
            </a:r>
            <a:r>
              <a:rPr lang="en-US" sz="3300" dirty="0" err="1" smtClean="0"/>
              <a:t>Hali</a:t>
            </a:r>
            <a:r>
              <a:rPr lang="en-US" sz="3300" dirty="0" smtClean="0"/>
              <a:t> </a:t>
            </a:r>
            <a:r>
              <a:rPr lang="en-US" sz="3300" dirty="0" err="1" smtClean="0"/>
              <a:t>Abner</a:t>
            </a:r>
            <a:endParaRPr lang="en-US" sz="3300" dirty="0" smtClean="0"/>
          </a:p>
          <a:p>
            <a:pPr>
              <a:buNone/>
            </a:pPr>
            <a:r>
              <a:rPr lang="en-US" sz="3300" dirty="0" smtClean="0"/>
              <a:t>     Cost: Free-Lunch Provided</a:t>
            </a:r>
          </a:p>
          <a:p>
            <a:pPr>
              <a:buNone/>
            </a:pPr>
            <a:r>
              <a:rPr lang="en-US" sz="3300" dirty="0" smtClean="0"/>
              <a:t>     Limited Seating Available</a:t>
            </a:r>
          </a:p>
          <a:p>
            <a:pPr>
              <a:buNone/>
            </a:pPr>
            <a:r>
              <a:rPr lang="en-US" sz="3300" dirty="0" smtClean="0"/>
              <a:t>     Please RSVP by Nov 6 :</a:t>
            </a:r>
          </a:p>
          <a:p>
            <a:pPr>
              <a:buNone/>
            </a:pPr>
            <a:r>
              <a:rPr lang="en-US" sz="3300" dirty="0" smtClean="0"/>
              <a:t>     Asst Chief Ben French</a:t>
            </a:r>
          </a:p>
          <a:p>
            <a:pPr>
              <a:buNone/>
            </a:pPr>
            <a:r>
              <a:rPr lang="en-US" sz="3300" dirty="0" smtClean="0"/>
              <a:t>     </a:t>
            </a:r>
            <a:r>
              <a:rPr lang="en-US" sz="3300" dirty="0" smtClean="0">
                <a:hlinkClick r:id="rId2"/>
              </a:rPr>
              <a:t>french815@gmail.com</a:t>
            </a:r>
            <a:r>
              <a:rPr lang="en-US" sz="3300" dirty="0" smtClean="0"/>
              <a:t> or 937.360.9927</a:t>
            </a:r>
          </a:p>
          <a:p>
            <a:pPr>
              <a:buNone/>
            </a:pPr>
            <a:r>
              <a:rPr lang="en-US" sz="3300" dirty="0" smtClean="0"/>
              <a:t>	 Instructor: Scott Rupp SFRD</a:t>
            </a:r>
          </a:p>
          <a:p>
            <a:pPr>
              <a:buNone/>
            </a:pP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	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</TotalTime>
  <Words>29</Words>
  <Application>Microsoft Office PowerPoint</Application>
  <PresentationFormat>On-screen Show (4:3)</PresentationFormat>
  <Paragraphs>14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Flow Path/Smoke Reading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EMS Chief French</dc:creator>
  <cp:lastModifiedBy>EMS Chief French</cp:lastModifiedBy>
  <cp:revision>10</cp:revision>
  <dcterms:created xsi:type="dcterms:W3CDTF">2018-10-24T13:29:41Z</dcterms:created>
  <dcterms:modified xsi:type="dcterms:W3CDTF">2018-10-29T15:27:07Z</dcterms:modified>
</cp:coreProperties>
</file>